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823" r:id="rId1"/>
    <p:sldMasterId id="2147483854" r:id="rId2"/>
  </p:sldMasterIdLst>
  <p:notesMasterIdLst>
    <p:notesMasterId r:id="rId14"/>
  </p:notesMasterIdLst>
  <p:handoutMasterIdLst>
    <p:handoutMasterId r:id="rId15"/>
  </p:handoutMasterIdLst>
  <p:sldIdLst>
    <p:sldId id="395" r:id="rId3"/>
    <p:sldId id="448" r:id="rId4"/>
    <p:sldId id="480" r:id="rId5"/>
    <p:sldId id="400" r:id="rId6"/>
    <p:sldId id="446" r:id="rId7"/>
    <p:sldId id="445" r:id="rId8"/>
    <p:sldId id="491" r:id="rId9"/>
    <p:sldId id="492" r:id="rId10"/>
    <p:sldId id="442" r:id="rId11"/>
    <p:sldId id="493" r:id="rId12"/>
    <p:sldId id="440" r:id="rId13"/>
  </p:sldIdLst>
  <p:sldSz cx="12192000" cy="6858000"/>
  <p:notesSz cx="6858000" cy="9144000"/>
  <p:custDataLst>
    <p:tags r:id="rId16"/>
  </p:custData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392" userDrawn="1">
          <p15:clr>
            <a:srgbClr val="A4A3A4"/>
          </p15:clr>
        </p15:guide>
        <p15:guide id="2" pos="3840" userDrawn="1">
          <p15:clr>
            <a:srgbClr val="A4A3A4"/>
          </p15:clr>
        </p15:guide>
        <p15:guide id="3" orient="horz" pos="2955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00"/>
    <a:srgbClr val="003087"/>
    <a:srgbClr val="182B54"/>
    <a:srgbClr val="7BAFD4"/>
    <a:srgbClr val="00A950"/>
    <a:srgbClr val="43AD49"/>
    <a:srgbClr val="0D2631"/>
    <a:srgbClr val="F6C65C"/>
    <a:srgbClr val="558299"/>
    <a:srgbClr val="EC44F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69012ECD-51FC-41F1-AA8D-1B2483CD663E}" styleName="Light Style 2 - Accent 1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</a:tcStyle>
    </a:band1H>
    <a:band1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1V>
    <a:band2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1"/>
        </a:fillRef>
      </a:tcStyle>
    </a:firstRow>
  </a:tblStyle>
  <a:tblStyle styleId="{D113A9D2-9D6B-4929-AA2D-F23B5EE8CBE7}" styleName="Themed Style 2 - Accent 1">
    <a:tblBg>
      <a:fillRef idx="3">
        <a:schemeClr val="accent1"/>
      </a:fillRef>
      <a:effectRef idx="3">
        <a:schemeClr val="accent1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1">
                <a:tint val="50000"/>
              </a:schemeClr>
            </a:lnRef>
          </a:left>
          <a:right>
            <a:lnRef idx="1">
              <a:schemeClr val="accent1">
                <a:tint val="50000"/>
              </a:schemeClr>
            </a:lnRef>
          </a:right>
          <a:top>
            <a:lnRef idx="1">
              <a:schemeClr val="accent1">
                <a:tint val="50000"/>
              </a:schemeClr>
            </a:lnRef>
          </a:top>
          <a:bottom>
            <a:lnRef idx="1">
              <a:schemeClr val="accent1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125E5076-3810-47DD-B79F-674D7AD40C01}" styleName="Dark Style 1 - Accent 1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wholeTbl>
    <a:band1H>
      <a:tcStyle>
        <a:tcBdr/>
        <a:fill>
          <a:solidFill>
            <a:schemeClr val="accent1">
              <a:shade val="60000"/>
            </a:schemeClr>
          </a:solidFill>
        </a:fill>
      </a:tcStyle>
    </a:band1H>
    <a:band1V>
      <a:tcStyle>
        <a:tcBdr/>
        <a:fill>
          <a:solidFill>
            <a:schemeClr val="accent1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1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1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1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9D7B26C5-4107-4FEC-AEDC-1716B250A1EF}" styleName="Light Style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  <a:tblStyle styleId="{775DCB02-9BB8-47FD-8907-85C794F793BA}" styleName="Themed Style 1 - Accent 4">
    <a:tblBg>
      <a:fillRef idx="2">
        <a:schemeClr val="accent4"/>
      </a:fillRef>
      <a:effectRef idx="1">
        <a:schemeClr val="accent4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Ref idx="1">
              <a:schemeClr val="accent4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</a:tcBdr>
        <a:fill>
          <a:solidFill>
            <a:schemeClr val="accent4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4"/>
            </a:lnRef>
          </a:left>
          <a:right>
            <a:lnRef idx="2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2">
              <a:schemeClr val="accent4"/>
            </a:lnRef>
          </a:top>
          <a:bottom>
            <a:lnRef idx="2">
              <a:schemeClr val="accent4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4"/>
          </a:solidFill>
        </a:fill>
      </a:tcStyle>
    </a:firstRow>
  </a:tblStyle>
  <a:tblStyle styleId="{6E25E649-3F16-4E02-A733-19D2CDBF48F0}" styleName="Medium Style 3 - Accent 1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0019" autoAdjust="0"/>
    <p:restoredTop sz="96054" autoAdjust="0"/>
  </p:normalViewPr>
  <p:slideViewPr>
    <p:cSldViewPr snapToGrid="0" snapToObjects="1" showGuides="1">
      <p:cViewPr varScale="1">
        <p:scale>
          <a:sx n="156" d="100"/>
          <a:sy n="156" d="100"/>
        </p:scale>
        <p:origin x="101" y="120"/>
      </p:cViewPr>
      <p:guideLst>
        <p:guide orient="horz" pos="1392"/>
        <p:guide pos="3840"/>
        <p:guide orient="horz" pos="2955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 snapToGrid="0" snapToObjects="1" showGuides="1">
      <p:cViewPr varScale="1">
        <p:scale>
          <a:sx n="171" d="100"/>
          <a:sy n="171" d="100"/>
        </p:scale>
        <p:origin x="4312" y="168"/>
      </p:cViewPr>
      <p:guideLst/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viewProps" Target="viewProp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6" Type="http://schemas.openxmlformats.org/officeDocument/2006/relationships/tags" Target="tags/tag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handoutMaster" Target="handoutMasters/handoutMaster1.xml"/><Relationship Id="rId10" Type="http://schemas.openxmlformats.org/officeDocument/2006/relationships/slide" Target="slides/slide8.xml"/><Relationship Id="rId19" Type="http://schemas.openxmlformats.org/officeDocument/2006/relationships/theme" Target="theme/theme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notesMaster" Target="notesMasters/notes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B9F4F97-68F8-CF4D-A70C-036865D3F393}" type="datetimeFigureOut">
              <a:rPr lang="en-US" smtClean="0"/>
              <a:t>11/28/2023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1FED588-9F4C-604D-891D-6BE6710B9DC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58405390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22B867B-6F32-46F0-A31B-BFF7886CD8D2}" type="datetimeFigureOut">
              <a:rPr lang="en-US" smtClean="0"/>
              <a:t>11/28/2023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B476955-4868-4145-BECC-1986B24094B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5133942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1200" dirty="0" smtClean="0">
                <a:solidFill>
                  <a:srgbClr val="FF0000"/>
                </a:solidFill>
              </a:rPr>
              <a:t>Is this just another department head/manager meeting?</a:t>
            </a: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B476955-4868-4145-BECC-1986B24094BD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8930841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2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A062F991-4C0A-9241-AD42-45F33757F2C2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Title Placeholder 1">
            <a:extLst>
              <a:ext uri="{FF2B5EF4-FFF2-40B4-BE49-F238E27FC236}">
                <a16:creationId xmlns:a16="http://schemas.microsoft.com/office/drawing/2014/main" id="{FF514F10-BB96-7B4F-BC56-A2DE732EE8B9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795741" y="2565400"/>
            <a:ext cx="5458479" cy="698014"/>
          </a:xfrm>
          <a:prstGeom prst="rect">
            <a:avLst/>
          </a:prstGeom>
        </p:spPr>
        <p:txBody>
          <a:bodyPr vert="horz" lIns="0" tIns="0" rIns="0" bIns="0" rtlCol="0" anchor="t" anchorCtr="0">
            <a:normAutofit/>
          </a:bodyPr>
          <a:lstStyle>
            <a:lvl1pPr algn="l">
              <a:defRPr sz="5000" b="1" i="0">
                <a:solidFill>
                  <a:schemeClr val="accent1"/>
                </a:solidFill>
                <a:latin typeface="Gotham" pitchFamily="2" charset="0"/>
                <a:cs typeface="Gotham" pitchFamily="2" charset="0"/>
              </a:defRPr>
            </a:lvl1pPr>
          </a:lstStyle>
          <a:p>
            <a:r>
              <a:rPr lang="en-US" dirty="0"/>
              <a:t>CLICK TO EDIT</a:t>
            </a:r>
          </a:p>
        </p:txBody>
      </p:sp>
      <p:sp>
        <p:nvSpPr>
          <p:cNvPr id="4" name="Text Placeholder 2">
            <a:extLst>
              <a:ext uri="{FF2B5EF4-FFF2-40B4-BE49-F238E27FC236}">
                <a16:creationId xmlns:a16="http://schemas.microsoft.com/office/drawing/2014/main" id="{38963236-812E-1346-9C4A-99ED0756118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95740" y="4322463"/>
            <a:ext cx="5565305" cy="1349471"/>
          </a:xfrm>
          <a:prstGeom prst="rect">
            <a:avLst/>
          </a:prstGeom>
        </p:spPr>
        <p:txBody>
          <a:bodyPr vert="horz" lIns="0" tIns="0" rIns="0" bIns="0" rtlCol="0">
            <a:normAutofit/>
          </a:bodyPr>
          <a:lstStyle>
            <a:lvl1pPr marL="0" indent="0" algn="l">
              <a:buNone/>
              <a:defRPr sz="2000" b="0" i="0">
                <a:solidFill>
                  <a:schemeClr val="tx2"/>
                </a:solidFill>
                <a:latin typeface="Gotham"/>
                <a:cs typeface="Gotham"/>
              </a:defRPr>
            </a:lvl1pPr>
          </a:lstStyle>
          <a:p>
            <a:pPr lvl="0"/>
            <a:r>
              <a:rPr lang="en-US" dirty="0"/>
              <a:t>Click to edit</a:t>
            </a:r>
          </a:p>
        </p:txBody>
      </p:sp>
      <p:pic>
        <p:nvPicPr>
          <p:cNvPr id="6" name="Picture 5" descr="A close up of a sign&#10;&#10;Description automatically generated">
            <a:extLst>
              <a:ext uri="{FF2B5EF4-FFF2-40B4-BE49-F238E27FC236}">
                <a16:creationId xmlns:a16="http://schemas.microsoft.com/office/drawing/2014/main" id="{9EA86FA9-ACEC-7A44-AA8F-6E3A44B37BF2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8515788" y="4025746"/>
            <a:ext cx="3251733" cy="5934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61622264"/>
      </p:ext>
    </p:extLst>
  </p:cSld>
  <p:clrMapOvr>
    <a:masterClrMapping/>
  </p:clrMapOvr>
  <p:extLst mod="1">
    <p:ext uri="{DCECCB84-F9BA-43D5-87BE-67443E8EF086}">
      <p15:sldGuideLst xmlns:p15="http://schemas.microsoft.com/office/powerpoint/2012/main">
        <p15:guide id="1" orient="horz" pos="2160" userDrawn="1">
          <p15:clr>
            <a:srgbClr val="FBAE40"/>
          </p15:clr>
        </p15:guide>
        <p15:guide id="2" pos="3840" userDrawn="1">
          <p15:clr>
            <a:srgbClr val="FBAE40"/>
          </p15:clr>
        </p15:guide>
      </p15:sldGuideLst>
    </p:ext>
  </p:extLs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>
            <a:extLst>
              <a:ext uri="{FF2B5EF4-FFF2-40B4-BE49-F238E27FC236}">
                <a16:creationId xmlns:a16="http://schemas.microsoft.com/office/drawing/2014/main" id="{1266AD51-E1AB-944E-9496-8798C3E096AE}"/>
              </a:ext>
            </a:extLst>
          </p:cNvPr>
          <p:cNvSpPr/>
          <p:nvPr userDrawn="1"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accent2"/>
          </a:solidFill>
          <a:ln w="571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 b="0" i="0" dirty="0">
              <a:latin typeface="Montserrat Regular" charset="0"/>
            </a:endParaRPr>
          </a:p>
        </p:txBody>
      </p:sp>
      <p:sp>
        <p:nvSpPr>
          <p:cNvPr id="9" name="Title Placeholder 1">
            <a:extLst>
              <a:ext uri="{FF2B5EF4-FFF2-40B4-BE49-F238E27FC236}">
                <a16:creationId xmlns:a16="http://schemas.microsoft.com/office/drawing/2014/main" id="{D9486A0A-771C-7842-A889-E73C90A45A26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0" y="2565400"/>
            <a:ext cx="12192000" cy="698014"/>
          </a:xfrm>
          <a:prstGeom prst="rect">
            <a:avLst/>
          </a:prstGeom>
        </p:spPr>
        <p:txBody>
          <a:bodyPr vert="horz" lIns="0" tIns="0" rIns="0" bIns="0" rtlCol="0" anchor="t" anchorCtr="0">
            <a:normAutofit/>
          </a:bodyPr>
          <a:lstStyle>
            <a:lvl1pPr algn="ctr">
              <a:defRPr sz="5000" b="1" i="0">
                <a:solidFill>
                  <a:schemeClr val="bg1"/>
                </a:solidFill>
                <a:latin typeface="Gotham" pitchFamily="2" charset="0"/>
                <a:cs typeface="Gotham" pitchFamily="2" charset="0"/>
              </a:defRPr>
            </a:lvl1pPr>
          </a:lstStyle>
          <a:p>
            <a:r>
              <a:rPr lang="en-US" dirty="0"/>
              <a:t>CLICK TO EDIT</a:t>
            </a:r>
          </a:p>
        </p:txBody>
      </p:sp>
      <p:sp>
        <p:nvSpPr>
          <p:cNvPr id="10" name="Text Placeholder 2">
            <a:extLst>
              <a:ext uri="{FF2B5EF4-FFF2-40B4-BE49-F238E27FC236}">
                <a16:creationId xmlns:a16="http://schemas.microsoft.com/office/drawing/2014/main" id="{2BEEE764-3A53-7543-97BF-72D57D7E500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0" y="3429004"/>
            <a:ext cx="12192000" cy="551635"/>
          </a:xfrm>
          <a:prstGeom prst="rect">
            <a:avLst/>
          </a:prstGeom>
        </p:spPr>
        <p:txBody>
          <a:bodyPr vert="horz" lIns="0" tIns="0" rIns="0" bIns="0" rtlCol="0">
            <a:normAutofit/>
          </a:bodyPr>
          <a:lstStyle>
            <a:lvl1pPr marL="0" indent="0" algn="ctr">
              <a:buNone/>
              <a:defRPr sz="2800" b="0" i="0">
                <a:solidFill>
                  <a:schemeClr val="bg1"/>
                </a:solidFill>
                <a:latin typeface="Gotham"/>
                <a:cs typeface="Gotham"/>
              </a:defRPr>
            </a:lvl1pPr>
          </a:lstStyle>
          <a:p>
            <a:pPr lvl="0"/>
            <a:r>
              <a:rPr lang="en-US" dirty="0"/>
              <a:t>Click to edit</a:t>
            </a:r>
          </a:p>
        </p:txBody>
      </p:sp>
      <p:sp>
        <p:nvSpPr>
          <p:cNvPr id="15" name="Slide Number Placeholder 13">
            <a:extLst>
              <a:ext uri="{FF2B5EF4-FFF2-40B4-BE49-F238E27FC236}">
                <a16:creationId xmlns:a16="http://schemas.microsoft.com/office/drawing/2014/main" id="{8C7E1267-2976-6A4A-866A-D5D381F29AE2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0858500" y="6473697"/>
            <a:ext cx="1203960" cy="228600"/>
          </a:xfrm>
          <a:prstGeom prst="rect">
            <a:avLst/>
          </a:prstGeom>
        </p:spPr>
        <p:txBody>
          <a:bodyPr vert="horz" lIns="0" tIns="0" rIns="0" bIns="0" rtlCol="0" anchor="b" anchorCtr="0"/>
          <a:lstStyle>
            <a:lvl1pPr algn="r">
              <a:defRPr sz="600" b="0" i="0">
                <a:solidFill>
                  <a:schemeClr val="bg1"/>
                </a:solidFill>
                <a:latin typeface="Gotham Medium" pitchFamily="2" charset="0"/>
                <a:cs typeface="Gotham Medium" pitchFamily="2" charset="0"/>
              </a:defRPr>
            </a:lvl1pPr>
          </a:lstStyle>
          <a:p>
            <a:fld id="{212368EB-D728-3342-8BFA-E65CB65FF58D}" type="slidenum">
              <a:rPr lang="en-US" smtClean="0"/>
              <a:pPr/>
              <a:t>‹#›</a:t>
            </a:fld>
            <a:endParaRPr lang="en-US" dirty="0"/>
          </a:p>
        </p:txBody>
      </p:sp>
      <p:pic>
        <p:nvPicPr>
          <p:cNvPr id="14" name="Picture 13">
            <a:extLst>
              <a:ext uri="{FF2B5EF4-FFF2-40B4-BE49-F238E27FC236}">
                <a16:creationId xmlns:a16="http://schemas.microsoft.com/office/drawing/2014/main" id="{E2EBD9EF-D37B-2844-B0BB-ACDEE9C59BD8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266703" y="6461244"/>
            <a:ext cx="1176935" cy="214785"/>
          </a:xfrm>
          <a:prstGeom prst="rect">
            <a:avLst/>
          </a:prstGeom>
        </p:spPr>
      </p:pic>
      <p:pic>
        <p:nvPicPr>
          <p:cNvPr id="3" name="Picture 2" descr="A silver and blue text&#10;&#10;Description automatically generated">
            <a:extLst>
              <a:ext uri="{FF2B5EF4-FFF2-40B4-BE49-F238E27FC236}">
                <a16:creationId xmlns:a16="http://schemas.microsoft.com/office/drawing/2014/main" id="{28C6F5A5-3564-854A-8B8E-4C99F81878FC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12192000" cy="12313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1936401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>
            <a:extLst>
              <a:ext uri="{FF2B5EF4-FFF2-40B4-BE49-F238E27FC236}">
                <a16:creationId xmlns:a16="http://schemas.microsoft.com/office/drawing/2014/main" id="{1266AD51-E1AB-944E-9496-8798C3E096AE}"/>
              </a:ext>
            </a:extLst>
          </p:cNvPr>
          <p:cNvSpPr/>
          <p:nvPr userDrawn="1"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accent1"/>
          </a:solidFill>
          <a:ln w="571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 b="0" i="0" dirty="0">
              <a:latin typeface="Montserrat Regular" charset="0"/>
            </a:endParaRPr>
          </a:p>
        </p:txBody>
      </p:sp>
      <p:sp>
        <p:nvSpPr>
          <p:cNvPr id="9" name="Title Placeholder 1">
            <a:extLst>
              <a:ext uri="{FF2B5EF4-FFF2-40B4-BE49-F238E27FC236}">
                <a16:creationId xmlns:a16="http://schemas.microsoft.com/office/drawing/2014/main" id="{D9486A0A-771C-7842-A889-E73C90A45A26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0" y="2565400"/>
            <a:ext cx="12192000" cy="698014"/>
          </a:xfrm>
          <a:prstGeom prst="rect">
            <a:avLst/>
          </a:prstGeom>
        </p:spPr>
        <p:txBody>
          <a:bodyPr vert="horz" lIns="0" tIns="0" rIns="0" bIns="0" rtlCol="0" anchor="t" anchorCtr="0">
            <a:normAutofit/>
          </a:bodyPr>
          <a:lstStyle>
            <a:lvl1pPr algn="ctr">
              <a:defRPr sz="5000" b="1" i="0">
                <a:solidFill>
                  <a:schemeClr val="accent2"/>
                </a:solidFill>
                <a:latin typeface="Gotham" pitchFamily="2" charset="0"/>
                <a:cs typeface="Gotham" pitchFamily="2" charset="0"/>
              </a:defRPr>
            </a:lvl1pPr>
          </a:lstStyle>
          <a:p>
            <a:r>
              <a:rPr lang="en-US" dirty="0"/>
              <a:t>CLICK TO EDIT</a:t>
            </a:r>
          </a:p>
        </p:txBody>
      </p:sp>
      <p:sp>
        <p:nvSpPr>
          <p:cNvPr id="10" name="Text Placeholder 2">
            <a:extLst>
              <a:ext uri="{FF2B5EF4-FFF2-40B4-BE49-F238E27FC236}">
                <a16:creationId xmlns:a16="http://schemas.microsoft.com/office/drawing/2014/main" id="{2BEEE764-3A53-7543-97BF-72D57D7E500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0" y="3429004"/>
            <a:ext cx="12192000" cy="551635"/>
          </a:xfrm>
          <a:prstGeom prst="rect">
            <a:avLst/>
          </a:prstGeom>
        </p:spPr>
        <p:txBody>
          <a:bodyPr vert="horz" lIns="0" tIns="0" rIns="0" bIns="0" rtlCol="0">
            <a:normAutofit/>
          </a:bodyPr>
          <a:lstStyle>
            <a:lvl1pPr marL="0" indent="0" algn="ctr">
              <a:buNone/>
              <a:defRPr sz="2800">
                <a:solidFill>
                  <a:schemeClr val="bg1"/>
                </a:solidFill>
              </a:defRPr>
            </a:lvl1pPr>
          </a:lstStyle>
          <a:p>
            <a:pPr lvl="0"/>
            <a:r>
              <a:rPr lang="en-US" dirty="0"/>
              <a:t>Click to edit</a:t>
            </a:r>
          </a:p>
        </p:txBody>
      </p:sp>
      <p:sp>
        <p:nvSpPr>
          <p:cNvPr id="15" name="Slide Number Placeholder 13">
            <a:extLst>
              <a:ext uri="{FF2B5EF4-FFF2-40B4-BE49-F238E27FC236}">
                <a16:creationId xmlns:a16="http://schemas.microsoft.com/office/drawing/2014/main" id="{8C7E1267-2976-6A4A-866A-D5D381F29AE2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0858500" y="6473697"/>
            <a:ext cx="1203960" cy="228600"/>
          </a:xfrm>
          <a:prstGeom prst="rect">
            <a:avLst/>
          </a:prstGeom>
        </p:spPr>
        <p:txBody>
          <a:bodyPr vert="horz" lIns="0" tIns="0" rIns="0" bIns="0" rtlCol="0" anchor="b" anchorCtr="0"/>
          <a:lstStyle>
            <a:lvl1pPr algn="r">
              <a:defRPr sz="600" b="0" i="0">
                <a:solidFill>
                  <a:schemeClr val="bg1"/>
                </a:solidFill>
                <a:latin typeface="Gotham Medium" pitchFamily="2" charset="0"/>
                <a:cs typeface="Gotham Medium" pitchFamily="2" charset="0"/>
              </a:defRPr>
            </a:lvl1pPr>
          </a:lstStyle>
          <a:p>
            <a:fld id="{212368EB-D728-3342-8BFA-E65CB65FF58D}" type="slidenum">
              <a:rPr lang="en-US" smtClean="0"/>
              <a:pPr/>
              <a:t>‹#›</a:t>
            </a:fld>
            <a:endParaRPr lang="en-US" dirty="0"/>
          </a:p>
        </p:txBody>
      </p:sp>
      <p:pic>
        <p:nvPicPr>
          <p:cNvPr id="14" name="Picture 13">
            <a:extLst>
              <a:ext uri="{FF2B5EF4-FFF2-40B4-BE49-F238E27FC236}">
                <a16:creationId xmlns:a16="http://schemas.microsoft.com/office/drawing/2014/main" id="{24FC6993-428B-A34D-B555-A47D11155B9E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266703" y="6461244"/>
            <a:ext cx="1176935" cy="214785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1B3AD59D-CC48-0E42-957A-C2335A7C102C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-13960"/>
            <a:ext cx="12192000" cy="13655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6603778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>
            <a:extLst>
              <a:ext uri="{FF2B5EF4-FFF2-40B4-BE49-F238E27FC236}">
                <a16:creationId xmlns:a16="http://schemas.microsoft.com/office/drawing/2014/main" id="{1266AD51-E1AB-944E-9496-8798C3E096AE}"/>
              </a:ext>
            </a:extLst>
          </p:cNvPr>
          <p:cNvSpPr/>
          <p:nvPr userDrawn="1"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accent4"/>
          </a:solidFill>
          <a:ln w="571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 b="0" i="0" dirty="0">
              <a:latin typeface="Montserrat Regular" charset="0"/>
            </a:endParaRPr>
          </a:p>
        </p:txBody>
      </p:sp>
      <p:sp>
        <p:nvSpPr>
          <p:cNvPr id="9" name="Title Placeholder 1">
            <a:extLst>
              <a:ext uri="{FF2B5EF4-FFF2-40B4-BE49-F238E27FC236}">
                <a16:creationId xmlns:a16="http://schemas.microsoft.com/office/drawing/2014/main" id="{D9486A0A-771C-7842-A889-E73C90A45A26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0" y="2565400"/>
            <a:ext cx="12192000" cy="698014"/>
          </a:xfrm>
          <a:prstGeom prst="rect">
            <a:avLst/>
          </a:prstGeom>
        </p:spPr>
        <p:txBody>
          <a:bodyPr vert="horz" lIns="0" tIns="0" rIns="0" bIns="0" rtlCol="0" anchor="t" anchorCtr="0">
            <a:normAutofit/>
          </a:bodyPr>
          <a:lstStyle>
            <a:lvl1pPr algn="ctr">
              <a:defRPr sz="5000" b="1" i="0">
                <a:solidFill>
                  <a:schemeClr val="bg1"/>
                </a:solidFill>
                <a:latin typeface="Gotham" pitchFamily="2" charset="0"/>
                <a:cs typeface="Gotham" pitchFamily="2" charset="0"/>
              </a:defRPr>
            </a:lvl1pPr>
          </a:lstStyle>
          <a:p>
            <a:r>
              <a:rPr lang="en-US" dirty="0"/>
              <a:t>CLICK TO EDIT</a:t>
            </a:r>
          </a:p>
        </p:txBody>
      </p:sp>
      <p:sp>
        <p:nvSpPr>
          <p:cNvPr id="10" name="Text Placeholder 2">
            <a:extLst>
              <a:ext uri="{FF2B5EF4-FFF2-40B4-BE49-F238E27FC236}">
                <a16:creationId xmlns:a16="http://schemas.microsoft.com/office/drawing/2014/main" id="{2BEEE764-3A53-7543-97BF-72D57D7E500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0" y="3429004"/>
            <a:ext cx="12192000" cy="551635"/>
          </a:xfrm>
          <a:prstGeom prst="rect">
            <a:avLst/>
          </a:prstGeom>
        </p:spPr>
        <p:txBody>
          <a:bodyPr vert="horz" lIns="0" tIns="0" rIns="0" bIns="0" rtlCol="0">
            <a:normAutofit/>
          </a:bodyPr>
          <a:lstStyle>
            <a:lvl1pPr marL="0" indent="0" algn="ctr">
              <a:buNone/>
              <a:defRPr sz="2800">
                <a:solidFill>
                  <a:schemeClr val="bg1"/>
                </a:solidFill>
              </a:defRPr>
            </a:lvl1pPr>
          </a:lstStyle>
          <a:p>
            <a:pPr lvl="0"/>
            <a:r>
              <a:rPr lang="en-US" dirty="0"/>
              <a:t>Click to edit</a:t>
            </a:r>
          </a:p>
        </p:txBody>
      </p:sp>
      <p:sp>
        <p:nvSpPr>
          <p:cNvPr id="15" name="Slide Number Placeholder 13">
            <a:extLst>
              <a:ext uri="{FF2B5EF4-FFF2-40B4-BE49-F238E27FC236}">
                <a16:creationId xmlns:a16="http://schemas.microsoft.com/office/drawing/2014/main" id="{8C7E1267-2976-6A4A-866A-D5D381F29AE2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0858500" y="6473697"/>
            <a:ext cx="1203960" cy="228600"/>
          </a:xfrm>
          <a:prstGeom prst="rect">
            <a:avLst/>
          </a:prstGeom>
        </p:spPr>
        <p:txBody>
          <a:bodyPr vert="horz" lIns="0" tIns="0" rIns="0" bIns="0" rtlCol="0" anchor="b" anchorCtr="0"/>
          <a:lstStyle>
            <a:lvl1pPr algn="r">
              <a:defRPr sz="600" b="0" i="0">
                <a:solidFill>
                  <a:schemeClr val="bg1"/>
                </a:solidFill>
                <a:latin typeface="Gotham Medium" pitchFamily="2" charset="0"/>
                <a:cs typeface="Gotham Medium" pitchFamily="2" charset="0"/>
              </a:defRPr>
            </a:lvl1pPr>
          </a:lstStyle>
          <a:p>
            <a:fld id="{212368EB-D728-3342-8BFA-E65CB65FF58D}" type="slidenum">
              <a:rPr lang="en-US" smtClean="0"/>
              <a:pPr/>
              <a:t>‹#›</a:t>
            </a:fld>
            <a:endParaRPr lang="en-US" dirty="0"/>
          </a:p>
        </p:txBody>
      </p:sp>
      <p:pic>
        <p:nvPicPr>
          <p:cNvPr id="14" name="Picture 13">
            <a:extLst>
              <a:ext uri="{FF2B5EF4-FFF2-40B4-BE49-F238E27FC236}">
                <a16:creationId xmlns:a16="http://schemas.microsoft.com/office/drawing/2014/main" id="{A9C6EE84-E8A2-DA43-A3AE-A028BFB9BAF8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266703" y="6461244"/>
            <a:ext cx="1176935" cy="214785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6586494C-CF19-BC44-933C-9BBD06F254D8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-19195"/>
            <a:ext cx="12192000" cy="12679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4929154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6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>
            <a:extLst>
              <a:ext uri="{FF2B5EF4-FFF2-40B4-BE49-F238E27FC236}">
                <a16:creationId xmlns:a16="http://schemas.microsoft.com/office/drawing/2014/main" id="{1266AD51-E1AB-944E-9496-8798C3E096AE}"/>
              </a:ext>
            </a:extLst>
          </p:cNvPr>
          <p:cNvSpPr/>
          <p:nvPr userDrawn="1"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00A950"/>
          </a:solidFill>
          <a:ln w="571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 b="0" i="0" dirty="0">
              <a:latin typeface="Montserrat Regular" charset="0"/>
            </a:endParaRPr>
          </a:p>
        </p:txBody>
      </p:sp>
      <p:sp>
        <p:nvSpPr>
          <p:cNvPr id="9" name="Title Placeholder 1">
            <a:extLst>
              <a:ext uri="{FF2B5EF4-FFF2-40B4-BE49-F238E27FC236}">
                <a16:creationId xmlns:a16="http://schemas.microsoft.com/office/drawing/2014/main" id="{D9486A0A-771C-7842-A889-E73C90A45A26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0" y="2565400"/>
            <a:ext cx="12192000" cy="698014"/>
          </a:xfrm>
          <a:prstGeom prst="rect">
            <a:avLst/>
          </a:prstGeom>
        </p:spPr>
        <p:txBody>
          <a:bodyPr vert="horz" lIns="0" tIns="0" rIns="0" bIns="0" rtlCol="0" anchor="t" anchorCtr="0">
            <a:normAutofit/>
          </a:bodyPr>
          <a:lstStyle>
            <a:lvl1pPr algn="ctr">
              <a:defRPr sz="5000" b="1" i="0">
                <a:solidFill>
                  <a:schemeClr val="bg1"/>
                </a:solidFill>
                <a:latin typeface="Gotham" pitchFamily="2" charset="0"/>
                <a:cs typeface="Gotham" pitchFamily="2" charset="0"/>
              </a:defRPr>
            </a:lvl1pPr>
          </a:lstStyle>
          <a:p>
            <a:r>
              <a:rPr lang="en-US" dirty="0"/>
              <a:t>CLICK TO EDIT</a:t>
            </a:r>
          </a:p>
        </p:txBody>
      </p:sp>
      <p:sp>
        <p:nvSpPr>
          <p:cNvPr id="10" name="Text Placeholder 2">
            <a:extLst>
              <a:ext uri="{FF2B5EF4-FFF2-40B4-BE49-F238E27FC236}">
                <a16:creationId xmlns:a16="http://schemas.microsoft.com/office/drawing/2014/main" id="{2BEEE764-3A53-7543-97BF-72D57D7E500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0" y="3429004"/>
            <a:ext cx="12192000" cy="551635"/>
          </a:xfrm>
          <a:prstGeom prst="rect">
            <a:avLst/>
          </a:prstGeom>
        </p:spPr>
        <p:txBody>
          <a:bodyPr vert="horz" lIns="0" tIns="0" rIns="0" bIns="0" rtlCol="0">
            <a:normAutofit/>
          </a:bodyPr>
          <a:lstStyle>
            <a:lvl1pPr marL="0" indent="0" algn="ctr">
              <a:buNone/>
              <a:defRPr sz="2800">
                <a:solidFill>
                  <a:schemeClr val="bg1"/>
                </a:solidFill>
              </a:defRPr>
            </a:lvl1pPr>
          </a:lstStyle>
          <a:p>
            <a:pPr lvl="0"/>
            <a:r>
              <a:rPr lang="en-US" dirty="0"/>
              <a:t>Click to edit</a:t>
            </a:r>
          </a:p>
        </p:txBody>
      </p:sp>
      <p:sp>
        <p:nvSpPr>
          <p:cNvPr id="15" name="Slide Number Placeholder 13">
            <a:extLst>
              <a:ext uri="{FF2B5EF4-FFF2-40B4-BE49-F238E27FC236}">
                <a16:creationId xmlns:a16="http://schemas.microsoft.com/office/drawing/2014/main" id="{8C7E1267-2976-6A4A-866A-D5D381F29AE2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0858500" y="6473697"/>
            <a:ext cx="1203960" cy="228600"/>
          </a:xfrm>
          <a:prstGeom prst="rect">
            <a:avLst/>
          </a:prstGeom>
        </p:spPr>
        <p:txBody>
          <a:bodyPr vert="horz" lIns="0" tIns="0" rIns="0" bIns="0" rtlCol="0" anchor="b" anchorCtr="0"/>
          <a:lstStyle>
            <a:lvl1pPr algn="r">
              <a:defRPr sz="600" b="0" i="0">
                <a:solidFill>
                  <a:schemeClr val="bg1"/>
                </a:solidFill>
                <a:latin typeface="Gotham Medium" pitchFamily="2" charset="0"/>
                <a:cs typeface="Gotham Medium" pitchFamily="2" charset="0"/>
              </a:defRPr>
            </a:lvl1pPr>
          </a:lstStyle>
          <a:p>
            <a:fld id="{212368EB-D728-3342-8BFA-E65CB65FF58D}" type="slidenum">
              <a:rPr lang="en-US" smtClean="0"/>
              <a:pPr/>
              <a:t>‹#›</a:t>
            </a:fld>
            <a:endParaRPr lang="en-US" dirty="0"/>
          </a:p>
        </p:txBody>
      </p:sp>
      <p:pic>
        <p:nvPicPr>
          <p:cNvPr id="14" name="Picture 13">
            <a:extLst>
              <a:ext uri="{FF2B5EF4-FFF2-40B4-BE49-F238E27FC236}">
                <a16:creationId xmlns:a16="http://schemas.microsoft.com/office/drawing/2014/main" id="{7502DA0C-CD59-644E-948D-2B0E5856793F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266703" y="6461244"/>
            <a:ext cx="1176935" cy="214785"/>
          </a:xfrm>
          <a:prstGeom prst="rect">
            <a:avLst/>
          </a:prstGeom>
        </p:spPr>
      </p:pic>
      <p:pic>
        <p:nvPicPr>
          <p:cNvPr id="17" name="Picture 16">
            <a:extLst>
              <a:ext uri="{FF2B5EF4-FFF2-40B4-BE49-F238E27FC236}">
                <a16:creationId xmlns:a16="http://schemas.microsoft.com/office/drawing/2014/main" id="{94FFF28A-31E2-B34F-BF91-6BBED05D6938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12192000" cy="7559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6191108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Placeholder 1">
            <a:extLst>
              <a:ext uri="{FF2B5EF4-FFF2-40B4-BE49-F238E27FC236}">
                <a16:creationId xmlns:a16="http://schemas.microsoft.com/office/drawing/2014/main" id="{D9486A0A-771C-7842-A889-E73C90A45A2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66700" y="1"/>
            <a:ext cx="10515600" cy="101346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10" name="Text Placeholder 2">
            <a:extLst>
              <a:ext uri="{FF2B5EF4-FFF2-40B4-BE49-F238E27FC236}">
                <a16:creationId xmlns:a16="http://schemas.microsoft.com/office/drawing/2014/main" id="{2BEEE764-3A53-7543-97BF-72D57D7E500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66700" y="1277165"/>
            <a:ext cx="11795760" cy="492037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5" name="Slide Number Placeholder 13">
            <a:extLst>
              <a:ext uri="{FF2B5EF4-FFF2-40B4-BE49-F238E27FC236}">
                <a16:creationId xmlns:a16="http://schemas.microsoft.com/office/drawing/2014/main" id="{2D8476F3-A0C6-FB4C-A3A2-6BE8609FBD8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0858500" y="6473697"/>
            <a:ext cx="1203960" cy="228600"/>
          </a:xfrm>
          <a:prstGeom prst="rect">
            <a:avLst/>
          </a:prstGeom>
        </p:spPr>
        <p:txBody>
          <a:bodyPr vert="horz" lIns="0" tIns="0" rIns="0" bIns="0" rtlCol="0" anchor="b" anchorCtr="0"/>
          <a:lstStyle>
            <a:lvl1pPr algn="r">
              <a:defRPr sz="600" b="0" i="0">
                <a:solidFill>
                  <a:schemeClr val="bg2">
                    <a:lumMod val="50000"/>
                  </a:schemeClr>
                </a:solidFill>
                <a:latin typeface="Gotham"/>
                <a:cs typeface="Gotham"/>
              </a:defRPr>
            </a:lvl1pPr>
          </a:lstStyle>
          <a:p>
            <a:fld id="{212368EB-D728-3342-8BFA-E65CB65FF58D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5800964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2368EB-D728-3342-8BFA-E65CB65FF58D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8086887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CE5E7E-1387-4D12-B4C7-D62C237FC1C7}" type="datetimeFigureOut">
              <a:rPr lang="en-US" smtClean="0"/>
              <a:t>11/28/2023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350971-A58B-4F61-8407-C0A403921480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5068180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7"/>
            <a:ext cx="9144000" cy="1655763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189" indent="0" algn="ctr">
              <a:buNone/>
              <a:defRPr sz="2000"/>
            </a:lvl2pPr>
            <a:lvl3pPr marL="914377" indent="0" algn="ctr">
              <a:buNone/>
              <a:defRPr sz="1800"/>
            </a:lvl3pPr>
            <a:lvl4pPr marL="1371566" indent="0" algn="ctr">
              <a:buNone/>
              <a:defRPr sz="1600"/>
            </a:lvl4pPr>
            <a:lvl5pPr marL="1828754" indent="0" algn="ctr">
              <a:buNone/>
              <a:defRPr sz="1600"/>
            </a:lvl5pPr>
            <a:lvl6pPr marL="2285943" indent="0" algn="ctr">
              <a:buNone/>
              <a:defRPr sz="1600"/>
            </a:lvl6pPr>
            <a:lvl7pPr marL="2743131" indent="0" algn="ctr">
              <a:buNone/>
              <a:defRPr sz="1600"/>
            </a:lvl7pPr>
            <a:lvl8pPr marL="3200320" indent="0" algn="ctr">
              <a:buNone/>
              <a:defRPr sz="1600"/>
            </a:lvl8pPr>
            <a:lvl9pPr marL="3657509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CE5E7E-1387-4D12-B4C7-D62C237FC1C7}" type="datetimeFigureOut">
              <a:rPr lang="en-US" smtClean="0"/>
              <a:t>11/28/2023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350971-A58B-4F61-8407-C0A403921480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6821148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CE5E7E-1387-4D12-B4C7-D62C237FC1C7}" type="datetimeFigureOut">
              <a:rPr lang="en-US" smtClean="0"/>
              <a:t>11/28/2023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350971-A58B-4F61-8407-C0A403921480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5000820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1" y="1709741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1" y="4589465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189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377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566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754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5943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131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32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509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CE5E7E-1387-4D12-B4C7-D62C237FC1C7}" type="datetimeFigureOut">
              <a:rPr lang="en-US" smtClean="0"/>
              <a:t>11/28/2023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350971-A58B-4F61-8407-C0A403921480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8270102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56200" cy="4351339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97600" y="1825625"/>
            <a:ext cx="5156200" cy="4351339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CE5E7E-1387-4D12-B4C7-D62C237FC1C7}" type="datetimeFigureOut">
              <a:rPr lang="en-US" smtClean="0"/>
              <a:t>11/28/2023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350971-A58B-4F61-8407-C0A403921480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14654093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40317" y="365127"/>
            <a:ext cx="10515600" cy="1325563"/>
          </a:xfrm>
        </p:spPr>
        <p:txBody>
          <a:bodyPr/>
          <a:lstStyle/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40319" y="1681163"/>
            <a:ext cx="5158316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189" indent="0">
              <a:buNone/>
              <a:defRPr sz="2000" b="1"/>
            </a:lvl2pPr>
            <a:lvl3pPr marL="914377" indent="0">
              <a:buNone/>
              <a:defRPr sz="1800" b="1"/>
            </a:lvl3pPr>
            <a:lvl4pPr marL="1371566" indent="0">
              <a:buNone/>
              <a:defRPr sz="1600" b="1"/>
            </a:lvl4pPr>
            <a:lvl5pPr marL="1828754" indent="0">
              <a:buNone/>
              <a:defRPr sz="1600" b="1"/>
            </a:lvl5pPr>
            <a:lvl6pPr marL="2285943" indent="0">
              <a:buNone/>
              <a:defRPr sz="1600" b="1"/>
            </a:lvl6pPr>
            <a:lvl7pPr marL="2743131" indent="0">
              <a:buNone/>
              <a:defRPr sz="1600" b="1"/>
            </a:lvl7pPr>
            <a:lvl8pPr marL="3200320" indent="0">
              <a:buNone/>
              <a:defRPr sz="1600" b="1"/>
            </a:lvl8pPr>
            <a:lvl9pPr marL="3657509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40319" y="2505075"/>
            <a:ext cx="5158316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71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189" indent="0">
              <a:buNone/>
              <a:defRPr sz="2000" b="1"/>
            </a:lvl2pPr>
            <a:lvl3pPr marL="914377" indent="0">
              <a:buNone/>
              <a:defRPr sz="1800" b="1"/>
            </a:lvl3pPr>
            <a:lvl4pPr marL="1371566" indent="0">
              <a:buNone/>
              <a:defRPr sz="1600" b="1"/>
            </a:lvl4pPr>
            <a:lvl5pPr marL="1828754" indent="0">
              <a:buNone/>
              <a:defRPr sz="1600" b="1"/>
            </a:lvl5pPr>
            <a:lvl6pPr marL="2285943" indent="0">
              <a:buNone/>
              <a:defRPr sz="1600" b="1"/>
            </a:lvl6pPr>
            <a:lvl7pPr marL="2743131" indent="0">
              <a:buNone/>
              <a:defRPr sz="1600" b="1"/>
            </a:lvl7pPr>
            <a:lvl8pPr marL="3200320" indent="0">
              <a:buNone/>
              <a:defRPr sz="1600" b="1"/>
            </a:lvl8pPr>
            <a:lvl9pPr marL="3657509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71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CE5E7E-1387-4D12-B4C7-D62C237FC1C7}" type="datetimeFigureOut">
              <a:rPr lang="en-US" smtClean="0"/>
              <a:t>11/28/2023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350971-A58B-4F61-8407-C0A403921480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66953829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CE5E7E-1387-4D12-B4C7-D62C237FC1C7}" type="datetimeFigureOut">
              <a:rPr lang="en-US" smtClean="0"/>
              <a:t>11/28/2023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350971-A58B-4F61-8407-C0A403921480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09342137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CE5E7E-1387-4D12-B4C7-D62C237FC1C7}" type="datetimeFigureOut">
              <a:rPr lang="en-US" smtClean="0"/>
              <a:t>11/28/2023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350971-A58B-4F61-8407-C0A403921480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0988404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10" Type="http://schemas.openxmlformats.org/officeDocument/2006/relationships/image" Target="../media/image1.png"/><Relationship Id="rId4" Type="http://schemas.openxmlformats.org/officeDocument/2006/relationships/slideLayout" Target="../slideLayouts/slideLayout4.xml"/><Relationship Id="rId9" Type="http://schemas.openxmlformats.org/officeDocument/2006/relationships/theme" Target="../theme/theme1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theme" Target="../theme/theme2.xml"/><Relationship Id="rId3" Type="http://schemas.openxmlformats.org/officeDocument/2006/relationships/slideLayout" Target="../slideLayouts/slideLayout11.xml"/><Relationship Id="rId7" Type="http://schemas.openxmlformats.org/officeDocument/2006/relationships/slideLayout" Target="../slideLayouts/slideLayout15.xml"/><Relationship Id="rId2" Type="http://schemas.openxmlformats.org/officeDocument/2006/relationships/slideLayout" Target="../slideLayouts/slideLayout10.xml"/><Relationship Id="rId1" Type="http://schemas.openxmlformats.org/officeDocument/2006/relationships/slideLayout" Target="../slideLayouts/slideLayout9.xml"/><Relationship Id="rId6" Type="http://schemas.openxmlformats.org/officeDocument/2006/relationships/slideLayout" Target="../slideLayouts/slideLayout14.xml"/><Relationship Id="rId5" Type="http://schemas.openxmlformats.org/officeDocument/2006/relationships/slideLayout" Target="../slideLayouts/slideLayout13.xml"/><Relationship Id="rId4" Type="http://schemas.openxmlformats.org/officeDocument/2006/relationships/slideLayout" Target="../slideLayouts/slideLayout12.xml"/><Relationship Id="rId9" Type="http://schemas.openxmlformats.org/officeDocument/2006/relationships/image" Target="../media/image8.jpe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66700" y="1"/>
            <a:ext cx="10515600" cy="101346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66700" y="1277165"/>
            <a:ext cx="11795760" cy="492037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1942D4AD-309D-C54D-AE7D-B7EB9E0B62A0}"/>
              </a:ext>
            </a:extLst>
          </p:cNvPr>
          <p:cNvPicPr>
            <a:picLocks noChangeAspect="1"/>
          </p:cNvPicPr>
          <p:nvPr userDrawn="1"/>
        </p:nvPicPr>
        <p:blipFill>
          <a:blip r:embed="rId10"/>
          <a:srcRect/>
          <a:stretch/>
        </p:blipFill>
        <p:spPr>
          <a:xfrm>
            <a:off x="266701" y="6461244"/>
            <a:ext cx="1176939" cy="214785"/>
          </a:xfrm>
          <a:prstGeom prst="rect">
            <a:avLst/>
          </a:prstGeom>
        </p:spPr>
      </p:pic>
      <p:sp>
        <p:nvSpPr>
          <p:cNvPr id="7" name="Slide Number Placeholder 13">
            <a:extLst>
              <a:ext uri="{FF2B5EF4-FFF2-40B4-BE49-F238E27FC236}">
                <a16:creationId xmlns:a16="http://schemas.microsoft.com/office/drawing/2014/main" id="{46862929-C236-E847-A244-93406F5375B6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0858500" y="6473697"/>
            <a:ext cx="1203960" cy="228600"/>
          </a:xfrm>
          <a:prstGeom prst="rect">
            <a:avLst/>
          </a:prstGeom>
        </p:spPr>
        <p:txBody>
          <a:bodyPr vert="horz" lIns="0" tIns="0" rIns="0" bIns="0" rtlCol="0" anchor="b" anchorCtr="0"/>
          <a:lstStyle>
            <a:lvl1pPr algn="r">
              <a:defRPr sz="600" b="0" i="0">
                <a:solidFill>
                  <a:schemeClr val="bg2">
                    <a:lumMod val="50000"/>
                  </a:schemeClr>
                </a:solidFill>
                <a:latin typeface="Gotham"/>
                <a:cs typeface="Gotham"/>
              </a:defRPr>
            </a:lvl1pPr>
          </a:lstStyle>
          <a:p>
            <a:fld id="{212368EB-D728-3342-8BFA-E65CB65FF58D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E6D2E8E7-32F6-3545-83A2-0933B6585B9A}"/>
              </a:ext>
            </a:extLst>
          </p:cNvPr>
          <p:cNvSpPr/>
          <p:nvPr userDrawn="1"/>
        </p:nvSpPr>
        <p:spPr>
          <a:xfrm rot="10800000">
            <a:off x="2" y="1031753"/>
            <a:ext cx="7635711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800" dirty="0">
                <a:solidFill>
                  <a:schemeClr val="accent2"/>
                </a:solidFill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104972805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39" r:id="rId1"/>
    <p:sldLayoutId id="2147483847" r:id="rId2"/>
    <p:sldLayoutId id="2147483848" r:id="rId3"/>
    <p:sldLayoutId id="2147483849" r:id="rId4"/>
    <p:sldLayoutId id="2147483851" r:id="rId5"/>
    <p:sldLayoutId id="2147483836" r:id="rId6"/>
    <p:sldLayoutId id="2147483852" r:id="rId7"/>
    <p:sldLayoutId id="2147483853" r:id="rId8"/>
  </p:sldLayoutIdLst>
  <p:hf hdr="0" ftr="0" dt="0"/>
  <p:txStyles>
    <p:titleStyle>
      <a:lvl1pPr algn="l" defTabSz="914354" rtl="0" eaLnBrk="1" latinLnBrk="0" hangingPunct="1">
        <a:lnSpc>
          <a:spcPct val="90000"/>
        </a:lnSpc>
        <a:spcBef>
          <a:spcPct val="0"/>
        </a:spcBef>
        <a:buNone/>
        <a:defRPr sz="3500" b="1" i="0" kern="1200">
          <a:solidFill>
            <a:srgbClr val="003087"/>
          </a:solidFill>
          <a:latin typeface="Gotham" pitchFamily="2" charset="0"/>
          <a:ea typeface="+mj-ea"/>
          <a:cs typeface="Gotham" pitchFamily="2" charset="0"/>
        </a:defRPr>
      </a:lvl1pPr>
    </p:titleStyle>
    <p:bodyStyle>
      <a:lvl1pPr marL="228589" indent="-228589" algn="l" defTabSz="914354" rtl="0" eaLnBrk="1" latinLnBrk="0" hangingPunct="1">
        <a:lnSpc>
          <a:spcPct val="90000"/>
        </a:lnSpc>
        <a:spcBef>
          <a:spcPts val="1000"/>
        </a:spcBef>
        <a:buClr>
          <a:schemeClr val="accent1"/>
        </a:buClr>
        <a:buFont typeface="Arial" charset="0"/>
        <a:buChar char="•"/>
        <a:defRPr sz="2800" b="0" i="0" kern="1200">
          <a:solidFill>
            <a:schemeClr val="tx2"/>
          </a:solidFill>
          <a:latin typeface="Gotham"/>
          <a:ea typeface="+mn-ea"/>
          <a:cs typeface="Gotham"/>
        </a:defRPr>
      </a:lvl1pPr>
      <a:lvl2pPr marL="685766" indent="-228589" algn="l" defTabSz="914354" rtl="0" eaLnBrk="1" latinLnBrk="0" hangingPunct="1">
        <a:lnSpc>
          <a:spcPct val="90000"/>
        </a:lnSpc>
        <a:spcBef>
          <a:spcPts val="500"/>
        </a:spcBef>
        <a:buClr>
          <a:schemeClr val="accent1"/>
        </a:buClr>
        <a:buFont typeface="Arial" charset="0"/>
        <a:buChar char="•"/>
        <a:defRPr sz="2400" b="0" i="0" kern="1200">
          <a:solidFill>
            <a:schemeClr val="tx2"/>
          </a:solidFill>
          <a:latin typeface="Gotham"/>
          <a:ea typeface="+mn-ea"/>
          <a:cs typeface="Gotham"/>
        </a:defRPr>
      </a:lvl2pPr>
      <a:lvl3pPr marL="1142942" indent="-228589" algn="l" defTabSz="914354" rtl="0" eaLnBrk="1" latinLnBrk="0" hangingPunct="1">
        <a:lnSpc>
          <a:spcPct val="90000"/>
        </a:lnSpc>
        <a:spcBef>
          <a:spcPts val="500"/>
        </a:spcBef>
        <a:buClr>
          <a:schemeClr val="accent1"/>
        </a:buClr>
        <a:buFont typeface="Arial" charset="0"/>
        <a:buChar char="•"/>
        <a:defRPr sz="2000" b="0" i="0" kern="1200">
          <a:solidFill>
            <a:schemeClr val="tx2"/>
          </a:solidFill>
          <a:latin typeface="Gotham"/>
          <a:ea typeface="+mn-ea"/>
          <a:cs typeface="Gotham"/>
        </a:defRPr>
      </a:lvl3pPr>
      <a:lvl4pPr marL="1600120" indent="-228589" algn="l" defTabSz="914354" rtl="0" eaLnBrk="1" latinLnBrk="0" hangingPunct="1">
        <a:lnSpc>
          <a:spcPct val="90000"/>
        </a:lnSpc>
        <a:spcBef>
          <a:spcPts val="500"/>
        </a:spcBef>
        <a:buClr>
          <a:schemeClr val="accent1"/>
        </a:buClr>
        <a:buFont typeface="Arial" charset="0"/>
        <a:buChar char="•"/>
        <a:defRPr sz="1800" b="0" i="0" kern="1200">
          <a:solidFill>
            <a:schemeClr val="tx2"/>
          </a:solidFill>
          <a:latin typeface="Gotham"/>
          <a:ea typeface="+mn-ea"/>
          <a:cs typeface="Gotham"/>
        </a:defRPr>
      </a:lvl4pPr>
      <a:lvl5pPr marL="2057298" indent="-228589" algn="l" defTabSz="914354" rtl="0" eaLnBrk="1" latinLnBrk="0" hangingPunct="1">
        <a:lnSpc>
          <a:spcPct val="90000"/>
        </a:lnSpc>
        <a:spcBef>
          <a:spcPts val="500"/>
        </a:spcBef>
        <a:buClr>
          <a:schemeClr val="accent1"/>
        </a:buClr>
        <a:buFont typeface="Arial" charset="0"/>
        <a:buChar char="•"/>
        <a:defRPr sz="1800" b="0" i="0" kern="1200">
          <a:solidFill>
            <a:schemeClr val="tx2"/>
          </a:solidFill>
          <a:latin typeface="Gotham"/>
          <a:ea typeface="+mn-ea"/>
          <a:cs typeface="Gotham"/>
        </a:defRPr>
      </a:lvl5pPr>
      <a:lvl6pPr marL="2514474" indent="-228589" algn="l" defTabSz="914354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652" indent="-228589" algn="l" defTabSz="914354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8829" indent="-228589" algn="l" defTabSz="914354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006" indent="-228589" algn="l" defTabSz="914354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35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178" algn="l" defTabSz="91435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354" algn="l" defTabSz="91435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532" algn="l" defTabSz="91435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709" algn="l" defTabSz="91435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5886" algn="l" defTabSz="91435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062" algn="l" defTabSz="91435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240" algn="l" defTabSz="91435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418" algn="l" defTabSz="91435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7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2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C72FF7F-830A-4A0B-8A64-47C951302E5B}" type="datetimeFigureOut">
              <a:rPr lang="en-US" smtClean="0"/>
              <a:t>11/28/2023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2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2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E179B61-5EA7-4F8A-BF5E-3829B6A88A42}" type="slidenum">
              <a:rPr lang="en-US" smtClean="0"/>
              <a:t>‹#›</a:t>
            </a:fld>
            <a:endParaRPr lang="en-US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91CD60ED-E2A8-B14A-B8B6-25345F950015}"/>
              </a:ext>
            </a:extLst>
          </p:cNvPr>
          <p:cNvSpPr/>
          <p:nvPr userDrawn="1"/>
        </p:nvSpPr>
        <p:spPr>
          <a:xfrm>
            <a:off x="1" y="1"/>
            <a:ext cx="385011" cy="5198871"/>
          </a:xfrm>
          <a:prstGeom prst="rect">
            <a:avLst/>
          </a:prstGeom>
          <a:solidFill>
            <a:srgbClr val="28343A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/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0A476DDB-0B31-DD4F-81E3-84ADF5E4FB90}"/>
              </a:ext>
            </a:extLst>
          </p:cNvPr>
          <p:cNvSpPr/>
          <p:nvPr userDrawn="1"/>
        </p:nvSpPr>
        <p:spPr>
          <a:xfrm>
            <a:off x="1" y="5198871"/>
            <a:ext cx="385011" cy="1659131"/>
          </a:xfrm>
          <a:prstGeom prst="rect">
            <a:avLst/>
          </a:prstGeom>
          <a:solidFill>
            <a:srgbClr val="EAAA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>
              <a:solidFill>
                <a:srgbClr val="EAAA00"/>
              </a:solidFill>
            </a:endParaRP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955D3A24-E77B-498C-B825-6397B32A6C5C}"/>
              </a:ext>
            </a:extLst>
          </p:cNvPr>
          <p:cNvPicPr>
            <a:picLocks noChangeAspect="1"/>
          </p:cNvPicPr>
          <p:nvPr userDrawn="1"/>
        </p:nvPicPr>
        <p:blipFill>
          <a:blip r:embed="rId9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16280" y="6248400"/>
            <a:ext cx="1722120" cy="4151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2159622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55" r:id="rId1"/>
    <p:sldLayoutId id="2147483856" r:id="rId2"/>
    <p:sldLayoutId id="2147483857" r:id="rId3"/>
    <p:sldLayoutId id="2147483858" r:id="rId4"/>
    <p:sldLayoutId id="2147483859" r:id="rId5"/>
    <p:sldLayoutId id="2147483860" r:id="rId6"/>
    <p:sldLayoutId id="2147483861" r:id="rId7"/>
  </p:sldLayoutIdLst>
  <p:timing>
    <p:tnLst>
      <p:par>
        <p:cTn id="1" dur="indefinite" restart="never" nodeType="tmRoot"/>
      </p:par>
    </p:tnLst>
  </p:timing>
  <p:txStyles>
    <p:titleStyle>
      <a:lvl1pPr algn="ctr" defTabSz="914377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n-lt"/>
          <a:ea typeface="+mj-ea"/>
          <a:cs typeface="+mj-cs"/>
        </a:defRPr>
      </a:lvl1pPr>
    </p:titleStyle>
    <p:bodyStyle>
      <a:lvl1pPr marL="228594" indent="-228594" algn="l" defTabSz="914377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783" indent="-228594" algn="l" defTabSz="91437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2971" indent="-228594" algn="l" defTabSz="91437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160" indent="-228594" algn="l" defTabSz="91437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349" indent="-228594" algn="l" defTabSz="91437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537" indent="-228594" algn="l" defTabSz="91437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726" indent="-228594" algn="l" defTabSz="91437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8914" indent="-228594" algn="l" defTabSz="91437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103" indent="-228594" algn="l" defTabSz="91437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189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377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566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754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5943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131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320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509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8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8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8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8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>
            <a:extLst>
              <a:ext uri="{FF2B5EF4-FFF2-40B4-BE49-F238E27FC236}">
                <a16:creationId xmlns:a16="http://schemas.microsoft.com/office/drawing/2014/main" id="{3AE34C41-6FE1-F142-AFC2-66F8C02B13B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3169698"/>
            <a:ext cx="12192000" cy="1378447"/>
          </a:xfrm>
        </p:spPr>
        <p:txBody>
          <a:bodyPr>
            <a:normAutofit/>
          </a:bodyPr>
          <a:lstStyle/>
          <a:p>
            <a:r>
              <a:rPr lang="en-US" dirty="0" smtClean="0"/>
              <a:t>Creating a Successful </a:t>
            </a:r>
            <a:br>
              <a:rPr lang="en-US" dirty="0" smtClean="0"/>
            </a:br>
            <a:r>
              <a:rPr lang="en-US" dirty="0" smtClean="0"/>
              <a:t>Wellness Committee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251814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0" y="429370"/>
            <a:ext cx="2393343" cy="1208599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Franklin Gothic Book" panose="020B0503020102020204"/>
              <a:ea typeface="+mn-ea"/>
              <a:cs typeface="+mn-cs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95907" y="54068"/>
            <a:ext cx="8778240" cy="67505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133834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1"/>
            <a:ext cx="10782300" cy="1013460"/>
          </a:xfrm>
        </p:spPr>
        <p:txBody>
          <a:bodyPr>
            <a:normAutofit fontScale="90000"/>
          </a:bodyPr>
          <a:lstStyle/>
          <a:p>
            <a:r>
              <a:rPr lang="en-US" dirty="0" smtClean="0"/>
              <a:t>The Goal: </a:t>
            </a:r>
            <a:r>
              <a:rPr lang="en-US" dirty="0"/>
              <a:t>Creating a Successful </a:t>
            </a:r>
            <a:r>
              <a:rPr lang="en-US" dirty="0" smtClean="0"/>
              <a:t>Wellness </a:t>
            </a:r>
            <a:r>
              <a:rPr lang="en-US" dirty="0"/>
              <a:t>Committee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en-US" dirty="0" smtClean="0">
                <a:solidFill>
                  <a:srgbClr val="000000"/>
                </a:solidFill>
              </a:rPr>
              <a:t>What the goal is: </a:t>
            </a:r>
          </a:p>
          <a:p>
            <a:pPr>
              <a:lnSpc>
                <a:spcPct val="150000"/>
              </a:lnSpc>
            </a:pPr>
            <a:r>
              <a:rPr lang="en-US" dirty="0" smtClean="0">
                <a:solidFill>
                  <a:srgbClr val="000000"/>
                </a:solidFill>
              </a:rPr>
              <a:t>Creating </a:t>
            </a:r>
            <a:r>
              <a:rPr lang="en-US" dirty="0">
                <a:solidFill>
                  <a:srgbClr val="000000"/>
                </a:solidFill>
              </a:rPr>
              <a:t>the foundation </a:t>
            </a:r>
            <a:r>
              <a:rPr lang="en-US" dirty="0" smtClean="0">
                <a:solidFill>
                  <a:srgbClr val="000000"/>
                </a:solidFill>
              </a:rPr>
              <a:t>for a </a:t>
            </a:r>
            <a:r>
              <a:rPr lang="en-US" dirty="0">
                <a:solidFill>
                  <a:srgbClr val="000000"/>
                </a:solidFill>
              </a:rPr>
              <a:t>successful wellness </a:t>
            </a:r>
            <a:r>
              <a:rPr lang="en-US" dirty="0" smtClean="0">
                <a:solidFill>
                  <a:srgbClr val="000000"/>
                </a:solidFill>
              </a:rPr>
              <a:t>committee</a:t>
            </a:r>
            <a:endParaRPr lang="en-US" dirty="0">
              <a:solidFill>
                <a:srgbClr val="000000"/>
              </a:solidFill>
            </a:endParaRPr>
          </a:p>
          <a:p>
            <a:pPr marL="0" indent="0">
              <a:buNone/>
            </a:pPr>
            <a:endParaRPr lang="en-US" dirty="0" smtClean="0">
              <a:solidFill>
                <a:srgbClr val="000000"/>
              </a:solidFill>
            </a:endParaRPr>
          </a:p>
          <a:p>
            <a:pPr marL="0" indent="0">
              <a:buNone/>
            </a:pPr>
            <a:r>
              <a:rPr lang="en-US" dirty="0" smtClean="0">
                <a:solidFill>
                  <a:srgbClr val="000000"/>
                </a:solidFill>
              </a:rPr>
              <a:t>What the goal is </a:t>
            </a:r>
            <a:r>
              <a:rPr lang="en-US" b="1" u="sng" dirty="0" smtClean="0">
                <a:solidFill>
                  <a:srgbClr val="000000"/>
                </a:solidFill>
              </a:rPr>
              <a:t>NOT</a:t>
            </a:r>
            <a:r>
              <a:rPr lang="en-US" dirty="0" smtClean="0">
                <a:solidFill>
                  <a:srgbClr val="000000"/>
                </a:solidFill>
              </a:rPr>
              <a:t>:</a:t>
            </a:r>
            <a:endParaRPr lang="en-US" dirty="0">
              <a:solidFill>
                <a:srgbClr val="000000"/>
              </a:solidFill>
            </a:endParaRPr>
          </a:p>
          <a:p>
            <a:pPr>
              <a:lnSpc>
                <a:spcPct val="150000"/>
              </a:lnSpc>
            </a:pPr>
            <a:r>
              <a:rPr lang="en-US" dirty="0">
                <a:solidFill>
                  <a:srgbClr val="000000"/>
                </a:solidFill>
              </a:rPr>
              <a:t>S</a:t>
            </a:r>
            <a:r>
              <a:rPr lang="en-US" dirty="0" smtClean="0">
                <a:solidFill>
                  <a:srgbClr val="000000"/>
                </a:solidFill>
              </a:rPr>
              <a:t>olving the problem(s)</a:t>
            </a:r>
          </a:p>
          <a:p>
            <a:pPr>
              <a:lnSpc>
                <a:spcPct val="150000"/>
              </a:lnSpc>
            </a:pPr>
            <a:r>
              <a:rPr lang="en-US" dirty="0" smtClean="0">
                <a:solidFill>
                  <a:srgbClr val="000000"/>
                </a:solidFill>
              </a:rPr>
              <a:t>Coming up with solutions</a:t>
            </a:r>
          </a:p>
          <a:p>
            <a:pPr>
              <a:lnSpc>
                <a:spcPct val="150000"/>
              </a:lnSpc>
            </a:pPr>
            <a:r>
              <a:rPr lang="en-US" dirty="0">
                <a:solidFill>
                  <a:srgbClr val="000000"/>
                </a:solidFill>
              </a:rPr>
              <a:t>B</a:t>
            </a:r>
            <a:r>
              <a:rPr lang="en-US" dirty="0" smtClean="0">
                <a:solidFill>
                  <a:srgbClr val="000000"/>
                </a:solidFill>
              </a:rPr>
              <a:t>rainstorming creative ideas to implement</a:t>
            </a:r>
          </a:p>
          <a:p>
            <a:pPr marL="0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515004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1"/>
            <a:ext cx="10782300" cy="1013460"/>
          </a:xfrm>
        </p:spPr>
        <p:txBody>
          <a:bodyPr>
            <a:normAutofit/>
          </a:bodyPr>
          <a:lstStyle/>
          <a:p>
            <a:r>
              <a:rPr lang="en-US" dirty="0" smtClean="0"/>
              <a:t>Committee Members</a:t>
            </a:r>
            <a:endParaRPr lang="en-US" dirty="0"/>
          </a:p>
        </p:txBody>
      </p:sp>
      <p:pic>
        <p:nvPicPr>
          <p:cNvPr id="5" name="Content Placeholder 4"/>
          <p:cNvPicPr>
            <a:picLocks noGrp="1" noChangeAspect="1"/>
          </p:cNvPicPr>
          <p:nvPr>
            <p:ph idx="1"/>
          </p:nvPr>
        </p:nvPicPr>
        <p:blipFill rotWithShape="1">
          <a:blip r:embed="rId3"/>
          <a:srcRect l="3141" t="3991" r="68488" b="46942"/>
          <a:stretch/>
        </p:blipFill>
        <p:spPr>
          <a:xfrm>
            <a:off x="349626" y="1285586"/>
            <a:ext cx="3682944" cy="4785772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4493059" y="1602396"/>
            <a:ext cx="7492817" cy="489364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>
                <a:solidFill>
                  <a:srgbClr val="000000"/>
                </a:solidFill>
              </a:rPr>
              <a:t>Brainstorm 10 – 15 People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>
                <a:solidFill>
                  <a:srgbClr val="000000"/>
                </a:solidFill>
              </a:rPr>
              <a:t>“Rent the List”, Not a Concrete List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>
                <a:solidFill>
                  <a:srgbClr val="000000"/>
                </a:solidFill>
              </a:rPr>
              <a:t>Identify Real People </a:t>
            </a:r>
            <a:r>
              <a:rPr lang="en-US" sz="2000" dirty="0" smtClean="0">
                <a:solidFill>
                  <a:srgbClr val="000000"/>
                </a:solidFill>
              </a:rPr>
              <a:t>(Names</a:t>
            </a:r>
            <a:r>
              <a:rPr lang="en-US" sz="2000" dirty="0" smtClean="0"/>
              <a:t>)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b="1" dirty="0" smtClean="0">
                <a:solidFill>
                  <a:srgbClr val="000000"/>
                </a:solidFill>
              </a:rPr>
              <a:t>Do seek people out. Don’t just ask for volunteers.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 smtClean="0">
                <a:solidFill>
                  <a:srgbClr val="000000"/>
                </a:solidFill>
              </a:rPr>
              <a:t>Identify Departments or Roles</a:t>
            </a:r>
            <a:br>
              <a:rPr lang="en-US" sz="2000" dirty="0" smtClean="0">
                <a:solidFill>
                  <a:srgbClr val="000000"/>
                </a:solidFill>
              </a:rPr>
            </a:br>
            <a:r>
              <a:rPr lang="en-US" sz="1400" dirty="0" smtClean="0">
                <a:solidFill>
                  <a:srgbClr val="000000"/>
                </a:solidFill>
              </a:rPr>
              <a:t>**if You Cannot Identify the RIGHT Person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 smtClean="0">
                <a:solidFill>
                  <a:srgbClr val="000000"/>
                </a:solidFill>
              </a:rPr>
              <a:t>Make </a:t>
            </a:r>
            <a:r>
              <a:rPr lang="en-US" sz="2000" dirty="0">
                <a:solidFill>
                  <a:srgbClr val="000000"/>
                </a:solidFill>
              </a:rPr>
              <a:t>Sure </a:t>
            </a:r>
            <a:r>
              <a:rPr lang="en-US" sz="2000" dirty="0" smtClean="0">
                <a:solidFill>
                  <a:srgbClr val="000000"/>
                </a:solidFill>
              </a:rPr>
              <a:t>Committee Represents your Hospital </a:t>
            </a:r>
          </a:p>
          <a:p>
            <a:pPr marL="800100" lvl="1" indent="-342900">
              <a:buFont typeface="Arial" panose="020B0604020202020204" pitchFamily="34" charset="0"/>
              <a:buChar char="•"/>
            </a:pPr>
            <a:r>
              <a:rPr lang="en-US" sz="2000" dirty="0" smtClean="0">
                <a:solidFill>
                  <a:srgbClr val="000000"/>
                </a:solidFill>
              </a:rPr>
              <a:t>Departments</a:t>
            </a:r>
          </a:p>
          <a:p>
            <a:pPr marL="800100" lvl="1" indent="-342900">
              <a:buFont typeface="Arial" panose="020B0604020202020204" pitchFamily="34" charset="0"/>
              <a:buChar char="•"/>
            </a:pPr>
            <a:r>
              <a:rPr lang="en-US" sz="2000" dirty="0" smtClean="0">
                <a:solidFill>
                  <a:srgbClr val="000000"/>
                </a:solidFill>
              </a:rPr>
              <a:t>Senior Leadership, Department Heads, Managers</a:t>
            </a:r>
          </a:p>
          <a:p>
            <a:pPr marL="800100" lvl="1" indent="-342900">
              <a:buFont typeface="Arial" panose="020B0604020202020204" pitchFamily="34" charset="0"/>
              <a:buChar char="•"/>
            </a:pPr>
            <a:r>
              <a:rPr lang="en-US" sz="2000" dirty="0" smtClean="0">
                <a:solidFill>
                  <a:srgbClr val="000000"/>
                </a:solidFill>
              </a:rPr>
              <a:t>The “average Joe”</a:t>
            </a:r>
          </a:p>
          <a:p>
            <a:pPr marL="800100" lvl="1" indent="-342900">
              <a:buFont typeface="Arial" panose="020B0604020202020204" pitchFamily="34" charset="0"/>
              <a:buChar char="•"/>
            </a:pPr>
            <a:r>
              <a:rPr lang="en-US" sz="2000" dirty="0" smtClean="0">
                <a:solidFill>
                  <a:srgbClr val="000000"/>
                </a:solidFill>
              </a:rPr>
              <a:t>Different Shifts </a:t>
            </a:r>
          </a:p>
          <a:p>
            <a:pPr marL="800100" lvl="1" indent="-342900">
              <a:buFont typeface="Arial" panose="020B0604020202020204" pitchFamily="34" charset="0"/>
              <a:buChar char="•"/>
            </a:pPr>
            <a:r>
              <a:rPr lang="en-US" sz="2000" dirty="0" smtClean="0">
                <a:solidFill>
                  <a:srgbClr val="000000"/>
                </a:solidFill>
              </a:rPr>
              <a:t>Gender</a:t>
            </a:r>
          </a:p>
          <a:p>
            <a:pPr marL="800100" lvl="1" indent="-342900">
              <a:buFont typeface="Arial" panose="020B0604020202020204" pitchFamily="34" charset="0"/>
              <a:buChar char="•"/>
            </a:pPr>
            <a:r>
              <a:rPr lang="en-US" sz="2000" dirty="0" smtClean="0">
                <a:solidFill>
                  <a:srgbClr val="000000"/>
                </a:solidFill>
              </a:rPr>
              <a:t>Different Generations</a:t>
            </a:r>
          </a:p>
          <a:p>
            <a:pPr marL="800100" lvl="1" indent="-342900">
              <a:buFont typeface="Arial" panose="020B0604020202020204" pitchFamily="34" charset="0"/>
              <a:buChar char="•"/>
            </a:pPr>
            <a:r>
              <a:rPr lang="en-US" sz="2000" dirty="0" smtClean="0">
                <a:solidFill>
                  <a:srgbClr val="000000"/>
                </a:solidFill>
              </a:rPr>
              <a:t>Personality Types</a:t>
            </a:r>
          </a:p>
          <a:p>
            <a:pPr marL="800100" lvl="1" indent="-342900">
              <a:buFont typeface="Arial" panose="020B0604020202020204" pitchFamily="34" charset="0"/>
              <a:buChar char="•"/>
            </a:pPr>
            <a:endParaRPr lang="en-US" sz="2000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729311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1"/>
            <a:ext cx="10782300" cy="1013460"/>
          </a:xfrm>
        </p:spPr>
        <p:txBody>
          <a:bodyPr>
            <a:normAutofit/>
          </a:bodyPr>
          <a:lstStyle/>
          <a:p>
            <a:r>
              <a:rPr lang="en-US" dirty="0" smtClean="0"/>
              <a:t>Resources Needed</a:t>
            </a:r>
            <a:endParaRPr lang="en-US" dirty="0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2"/>
          <a:srcRect l="3022" t="53133" r="67175" b="2218"/>
          <a:stretch/>
        </p:blipFill>
        <p:spPr>
          <a:xfrm>
            <a:off x="494639" y="1409697"/>
            <a:ext cx="4061895" cy="4572000"/>
          </a:xfrm>
          <a:prstGeom prst="rect">
            <a:avLst/>
          </a:prstGeom>
        </p:spPr>
      </p:pic>
      <p:sp>
        <p:nvSpPr>
          <p:cNvPr id="7" name="Rectangle 6"/>
          <p:cNvSpPr/>
          <p:nvPr/>
        </p:nvSpPr>
        <p:spPr>
          <a:xfrm>
            <a:off x="4496482" y="1150536"/>
            <a:ext cx="1168842" cy="66510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TextBox 7"/>
          <p:cNvSpPr txBox="1"/>
          <p:nvPr/>
        </p:nvSpPr>
        <p:spPr>
          <a:xfrm>
            <a:off x="4874607" y="1634394"/>
            <a:ext cx="7492817" cy="40010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000" dirty="0" smtClean="0">
                <a:solidFill>
                  <a:srgbClr val="000000"/>
                </a:solidFill>
              </a:rPr>
              <a:t>Make this an all encompassing list.</a:t>
            </a:r>
          </a:p>
          <a:p>
            <a:pPr marL="800100" lvl="1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000" dirty="0" smtClean="0">
                <a:solidFill>
                  <a:srgbClr val="000000"/>
                </a:solidFill>
              </a:rPr>
              <a:t>What resources do you already have?</a:t>
            </a:r>
          </a:p>
          <a:p>
            <a:pPr marL="800100" lvl="1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000" dirty="0" smtClean="0">
                <a:solidFill>
                  <a:srgbClr val="000000"/>
                </a:solidFill>
              </a:rPr>
              <a:t>What resources are needed?</a:t>
            </a: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000" dirty="0" smtClean="0">
                <a:solidFill>
                  <a:srgbClr val="000000"/>
                </a:solidFill>
              </a:rPr>
              <a:t>Put an </a:t>
            </a:r>
            <a:r>
              <a:rPr lang="en-US" sz="2400" dirty="0" smtClean="0">
                <a:solidFill>
                  <a:srgbClr val="000000"/>
                </a:solidFill>
              </a:rPr>
              <a:t>*</a:t>
            </a:r>
            <a:r>
              <a:rPr lang="en-US" sz="2000" dirty="0" smtClean="0">
                <a:solidFill>
                  <a:srgbClr val="000000"/>
                </a:solidFill>
              </a:rPr>
              <a:t> by resources that maybe a challenge.</a:t>
            </a: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000" dirty="0" smtClean="0">
                <a:solidFill>
                  <a:srgbClr val="000000"/>
                </a:solidFill>
              </a:rPr>
              <a:t>Do you need the “why” to have a committee?</a:t>
            </a:r>
          </a:p>
          <a:p>
            <a:endParaRPr lang="en-US" sz="2000" dirty="0" smtClean="0">
              <a:solidFill>
                <a:srgbClr val="000000"/>
              </a:solidFill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US" sz="2000" b="1" dirty="0" smtClean="0">
              <a:solidFill>
                <a:srgbClr val="000000"/>
              </a:solidFill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US" sz="2000" b="1" dirty="0" smtClean="0"/>
          </a:p>
          <a:p>
            <a:pPr marL="800100" lvl="1" indent="-342900">
              <a:buFont typeface="Arial" panose="020B0604020202020204" pitchFamily="34" charset="0"/>
              <a:buChar char="•"/>
            </a:pPr>
            <a:endParaRPr lang="en-US" sz="2000" dirty="0"/>
          </a:p>
          <a:p>
            <a:endParaRPr lang="en-US" dirty="0"/>
          </a:p>
        </p:txBody>
      </p:sp>
      <p:sp>
        <p:nvSpPr>
          <p:cNvPr id="3" name="Rectangle 2"/>
          <p:cNvSpPr/>
          <p:nvPr/>
        </p:nvSpPr>
        <p:spPr>
          <a:xfrm>
            <a:off x="681644" y="2144684"/>
            <a:ext cx="2709949" cy="382385"/>
          </a:xfrm>
          <a:prstGeom prst="rect">
            <a:avLst/>
          </a:prstGeom>
          <a:noFill/>
          <a:ln w="76200">
            <a:solidFill>
              <a:srgbClr val="0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Rectangle 4"/>
          <p:cNvSpPr/>
          <p:nvPr/>
        </p:nvSpPr>
        <p:spPr>
          <a:xfrm>
            <a:off x="5016402" y="4437590"/>
            <a:ext cx="6096000" cy="1200329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US" sz="2400" dirty="0" smtClean="0">
                <a:solidFill>
                  <a:srgbClr val="000000"/>
                </a:solidFill>
              </a:rPr>
              <a:t>Clear Committee Charge:</a:t>
            </a:r>
            <a:br>
              <a:rPr lang="en-US" sz="2400" dirty="0" smtClean="0">
                <a:solidFill>
                  <a:srgbClr val="000000"/>
                </a:solidFill>
              </a:rPr>
            </a:br>
            <a:r>
              <a:rPr lang="en-US" sz="2400" dirty="0" smtClean="0">
                <a:solidFill>
                  <a:srgbClr val="000000"/>
                </a:solidFill>
              </a:rPr>
              <a:t>Increasing Employee Engagement vs. Engaging Employees in Wellness Activities?</a:t>
            </a:r>
            <a:endParaRPr lang="en-US" sz="2400" dirty="0">
              <a:solidFill>
                <a:srgbClr val="000000"/>
              </a:solidFill>
            </a:endParaRP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72371" y="1715407"/>
            <a:ext cx="1828800" cy="3261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85463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1"/>
            <a:ext cx="10782300" cy="1013460"/>
          </a:xfrm>
        </p:spPr>
        <p:txBody>
          <a:bodyPr/>
          <a:lstStyle/>
          <a:p>
            <a:r>
              <a:rPr lang="en-US" dirty="0" smtClean="0"/>
              <a:t>Questions to Ask </a:t>
            </a:r>
            <a:endParaRPr lang="en-US" dirty="0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2"/>
          <a:srcRect l="31268" b="57327"/>
          <a:stretch/>
        </p:blipFill>
        <p:spPr>
          <a:xfrm>
            <a:off x="310099" y="1119270"/>
            <a:ext cx="7371605" cy="3438691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454823" y="4445380"/>
            <a:ext cx="10281153" cy="252376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000" dirty="0">
                <a:solidFill>
                  <a:srgbClr val="000000"/>
                </a:solidFill>
              </a:rPr>
              <a:t>Dream for a second…  </a:t>
            </a: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000" dirty="0" smtClean="0">
                <a:solidFill>
                  <a:srgbClr val="000000"/>
                </a:solidFill>
              </a:rPr>
              <a:t>What are the tough questions that should be asked? </a:t>
            </a: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000" dirty="0">
                <a:solidFill>
                  <a:srgbClr val="000000"/>
                </a:solidFill>
              </a:rPr>
              <a:t>What questions could help you raise the heat </a:t>
            </a:r>
            <a:r>
              <a:rPr lang="en-US" sz="2000" dirty="0" smtClean="0">
                <a:solidFill>
                  <a:srgbClr val="000000"/>
                </a:solidFill>
              </a:rPr>
              <a:t> (make change, movement, etc.) a </a:t>
            </a:r>
            <a:r>
              <a:rPr lang="en-US" sz="2000" dirty="0">
                <a:solidFill>
                  <a:srgbClr val="000000"/>
                </a:solidFill>
              </a:rPr>
              <a:t>bit</a:t>
            </a:r>
            <a:r>
              <a:rPr lang="en-US" sz="2000" dirty="0" smtClean="0">
                <a:solidFill>
                  <a:srgbClr val="000000"/>
                </a:solidFill>
              </a:rPr>
              <a:t>?</a:t>
            </a: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000" dirty="0" smtClean="0">
                <a:solidFill>
                  <a:srgbClr val="000000"/>
                </a:solidFill>
              </a:rPr>
              <a:t>If you are thinking of a question, most likely someone is too.</a:t>
            </a:r>
          </a:p>
          <a:p>
            <a:pPr marL="800100" lvl="1" indent="-342900">
              <a:buFont typeface="Arial" panose="020B0604020202020204" pitchFamily="34" charset="0"/>
              <a:buChar char="•"/>
            </a:pPr>
            <a:endParaRPr lang="en-US" sz="2000" dirty="0">
              <a:solidFill>
                <a:srgbClr val="000000"/>
              </a:solidFill>
            </a:endParaRPr>
          </a:p>
          <a:p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10" name="Cloud Callout 9"/>
          <p:cNvSpPr/>
          <p:nvPr/>
        </p:nvSpPr>
        <p:spPr>
          <a:xfrm>
            <a:off x="7365470" y="1717972"/>
            <a:ext cx="4703568" cy="2509666"/>
          </a:xfrm>
          <a:prstGeom prst="cloudCallout">
            <a:avLst/>
          </a:prstGeom>
          <a:solidFill>
            <a:schemeClr val="bg1"/>
          </a:solidFill>
          <a:ln w="190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TextBox 10"/>
          <p:cNvSpPr txBox="1"/>
          <p:nvPr/>
        </p:nvSpPr>
        <p:spPr>
          <a:xfrm>
            <a:off x="7513621" y="2033408"/>
            <a:ext cx="4407265" cy="233910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b="1" dirty="0">
                <a:solidFill>
                  <a:srgbClr val="000000"/>
                </a:solidFill>
              </a:rPr>
              <a:t>"There are naïve questions, </a:t>
            </a:r>
            <a:r>
              <a:rPr lang="en-US" sz="1600" b="1" dirty="0" smtClean="0">
                <a:solidFill>
                  <a:srgbClr val="000000"/>
                </a:solidFill>
              </a:rPr>
              <a:t/>
            </a:r>
            <a:br>
              <a:rPr lang="en-US" sz="1600" b="1" dirty="0" smtClean="0">
                <a:solidFill>
                  <a:srgbClr val="000000"/>
                </a:solidFill>
              </a:rPr>
            </a:br>
            <a:r>
              <a:rPr lang="en-US" sz="1600" b="1" dirty="0" smtClean="0">
                <a:solidFill>
                  <a:srgbClr val="000000"/>
                </a:solidFill>
              </a:rPr>
              <a:t>tedious questions</a:t>
            </a:r>
            <a:r>
              <a:rPr lang="en-US" sz="1600" b="1" dirty="0">
                <a:solidFill>
                  <a:srgbClr val="000000"/>
                </a:solidFill>
              </a:rPr>
              <a:t>, </a:t>
            </a:r>
            <a:r>
              <a:rPr lang="en-US" sz="1600" b="1" dirty="0" smtClean="0">
                <a:solidFill>
                  <a:srgbClr val="000000"/>
                </a:solidFill>
              </a:rPr>
              <a:t>ill-phrased </a:t>
            </a:r>
            <a:r>
              <a:rPr lang="en-US" sz="1600" b="1" dirty="0">
                <a:solidFill>
                  <a:srgbClr val="000000"/>
                </a:solidFill>
              </a:rPr>
              <a:t>questions, </a:t>
            </a:r>
            <a:r>
              <a:rPr lang="en-US" sz="1600" b="1" dirty="0" smtClean="0">
                <a:solidFill>
                  <a:srgbClr val="000000"/>
                </a:solidFill>
              </a:rPr>
              <a:t/>
            </a:r>
            <a:br>
              <a:rPr lang="en-US" sz="1600" b="1" dirty="0" smtClean="0">
                <a:solidFill>
                  <a:srgbClr val="000000"/>
                </a:solidFill>
              </a:rPr>
            </a:br>
            <a:r>
              <a:rPr lang="en-US" sz="1600" b="1" dirty="0" smtClean="0">
                <a:solidFill>
                  <a:srgbClr val="000000"/>
                </a:solidFill>
              </a:rPr>
              <a:t>questions </a:t>
            </a:r>
            <a:r>
              <a:rPr lang="en-US" sz="1600" b="1" dirty="0">
                <a:solidFill>
                  <a:srgbClr val="000000"/>
                </a:solidFill>
              </a:rPr>
              <a:t>put after inadequate self-criticism. </a:t>
            </a:r>
            <a:endParaRPr lang="en-US" sz="1600" b="1" dirty="0" smtClean="0">
              <a:solidFill>
                <a:srgbClr val="000000"/>
              </a:solidFill>
            </a:endParaRPr>
          </a:p>
          <a:p>
            <a:pPr algn="ctr"/>
            <a:endParaRPr lang="en-US" sz="1600" b="1" dirty="0" smtClean="0">
              <a:solidFill>
                <a:srgbClr val="000000"/>
              </a:solidFill>
            </a:endParaRPr>
          </a:p>
          <a:p>
            <a:pPr algn="ctr"/>
            <a:r>
              <a:rPr lang="en-US" sz="1600" b="1" dirty="0" smtClean="0">
                <a:solidFill>
                  <a:srgbClr val="000000"/>
                </a:solidFill>
              </a:rPr>
              <a:t>But </a:t>
            </a:r>
            <a:r>
              <a:rPr lang="en-US" sz="1600" b="1" dirty="0">
                <a:solidFill>
                  <a:srgbClr val="000000"/>
                </a:solidFill>
              </a:rPr>
              <a:t>every question is a cry </a:t>
            </a:r>
            <a:r>
              <a:rPr lang="en-US" sz="1600" b="1" dirty="0" smtClean="0">
                <a:solidFill>
                  <a:srgbClr val="000000"/>
                </a:solidFill>
              </a:rPr>
              <a:t>to </a:t>
            </a:r>
          </a:p>
          <a:p>
            <a:pPr algn="ctr"/>
            <a:r>
              <a:rPr lang="en-US" sz="1600" b="1" dirty="0" smtClean="0">
                <a:solidFill>
                  <a:srgbClr val="000000"/>
                </a:solidFill>
              </a:rPr>
              <a:t>understand the </a:t>
            </a:r>
            <a:r>
              <a:rPr lang="en-US" sz="1600" b="1" dirty="0">
                <a:solidFill>
                  <a:srgbClr val="000000"/>
                </a:solidFill>
              </a:rPr>
              <a:t>world. </a:t>
            </a:r>
            <a:r>
              <a:rPr lang="en-US" sz="1600" b="1" dirty="0" smtClean="0">
                <a:solidFill>
                  <a:srgbClr val="000000"/>
                </a:solidFill>
              </a:rPr>
              <a:t>There </a:t>
            </a:r>
            <a:r>
              <a:rPr lang="en-US" sz="1600" b="1" dirty="0">
                <a:solidFill>
                  <a:srgbClr val="000000"/>
                </a:solidFill>
              </a:rPr>
              <a:t>is </a:t>
            </a:r>
            <a:r>
              <a:rPr lang="en-US" sz="1600" b="1" dirty="0" smtClean="0">
                <a:solidFill>
                  <a:srgbClr val="000000"/>
                </a:solidFill>
              </a:rPr>
              <a:t>no </a:t>
            </a:r>
            <a:r>
              <a:rPr lang="en-US" sz="1600" b="1" dirty="0">
                <a:solidFill>
                  <a:srgbClr val="000000"/>
                </a:solidFill>
              </a:rPr>
              <a:t>such </a:t>
            </a:r>
            <a:endParaRPr lang="en-US" sz="1600" b="1" dirty="0" smtClean="0">
              <a:solidFill>
                <a:srgbClr val="000000"/>
              </a:solidFill>
            </a:endParaRPr>
          </a:p>
          <a:p>
            <a:pPr algn="ctr"/>
            <a:r>
              <a:rPr lang="en-US" sz="1600" b="1" dirty="0" smtClean="0">
                <a:solidFill>
                  <a:srgbClr val="000000"/>
                </a:solidFill>
              </a:rPr>
              <a:t>thing </a:t>
            </a:r>
            <a:r>
              <a:rPr lang="en-US" sz="1600" b="1" dirty="0">
                <a:solidFill>
                  <a:srgbClr val="000000"/>
                </a:solidFill>
              </a:rPr>
              <a:t>as a dumb question". </a:t>
            </a:r>
            <a:r>
              <a:rPr lang="en-US" sz="1600" b="1" dirty="0" smtClean="0">
                <a:solidFill>
                  <a:srgbClr val="000000"/>
                </a:solidFill>
              </a:rPr>
              <a:t/>
            </a:r>
            <a:br>
              <a:rPr lang="en-US" sz="1600" b="1" dirty="0" smtClean="0">
                <a:solidFill>
                  <a:srgbClr val="000000"/>
                </a:solidFill>
              </a:rPr>
            </a:br>
            <a:r>
              <a:rPr lang="en-US" sz="1600" b="1" dirty="0" smtClean="0">
                <a:solidFill>
                  <a:srgbClr val="000000"/>
                </a:solidFill>
              </a:rPr>
              <a:t>– Carl </a:t>
            </a:r>
            <a:r>
              <a:rPr lang="en-US" sz="1600" b="1" dirty="0">
                <a:solidFill>
                  <a:srgbClr val="000000"/>
                </a:solidFill>
              </a:rPr>
              <a:t>Sagan</a:t>
            </a:r>
          </a:p>
          <a:p>
            <a:pPr algn="ctr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823986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1"/>
            <a:ext cx="10782300" cy="1013460"/>
          </a:xfrm>
        </p:spPr>
        <p:txBody>
          <a:bodyPr/>
          <a:lstStyle/>
          <a:p>
            <a:r>
              <a:rPr lang="en-US" dirty="0" smtClean="0"/>
              <a:t>Challenges/Concerns/Fears</a:t>
            </a:r>
            <a:endParaRPr lang="en-US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2"/>
          <a:srcRect l="70486" t="42279"/>
          <a:stretch/>
        </p:blipFill>
        <p:spPr>
          <a:xfrm>
            <a:off x="266700" y="1277165"/>
            <a:ext cx="3165364" cy="4651265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3289483" y="1499880"/>
            <a:ext cx="8466149" cy="41549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Gotham"/>
                <a:ea typeface="+mn-ea"/>
                <a:cs typeface="Gotham Book" pitchFamily="50" charset="0"/>
              </a:rPr>
              <a:t>“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Gotham"/>
                <a:ea typeface="+mn-ea"/>
                <a:cs typeface="Gotham Book" pitchFamily="50" charset="0"/>
              </a:rPr>
              <a:t>Rent the List”, Not a Concrete </a:t>
            </a:r>
            <a:r>
              <a:rPr kumimoji="0" lang="en-US" sz="24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Gotham"/>
                <a:ea typeface="+mn-ea"/>
                <a:cs typeface="Gotham Book" pitchFamily="50" charset="0"/>
              </a:rPr>
              <a:t>List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en-US" sz="2000" b="0" i="0" u="none" strike="noStrike" kern="1200" cap="none" spc="0" normalizeH="0" baseline="0" noProof="0" dirty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Gotham"/>
              <a:ea typeface="+mn-ea"/>
              <a:cs typeface="Gotham Book" pitchFamily="50" charset="0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Gotham"/>
                <a:ea typeface="+mn-ea"/>
                <a:cs typeface="Gotham Book" pitchFamily="50" charset="0"/>
              </a:rPr>
              <a:t>How to use these Challenges/Concerns/Fears: </a:t>
            </a:r>
          </a:p>
          <a:p>
            <a:pPr marL="342900" marR="0" lvl="0" indent="-34290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0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Gotham"/>
                <a:ea typeface="+mn-ea"/>
                <a:cs typeface="Gotham Book" pitchFamily="50" charset="0"/>
              </a:rPr>
              <a:t>These are things that may become goals</a:t>
            </a:r>
          </a:p>
          <a:p>
            <a:pPr marL="342900" marR="0" lvl="0" indent="-34290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Gotham"/>
                <a:ea typeface="+mn-ea"/>
                <a:cs typeface="Gotham Book" pitchFamily="50" charset="0"/>
              </a:rPr>
              <a:t>B</a:t>
            </a:r>
            <a:r>
              <a:rPr kumimoji="0" lang="en-US" sz="20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Gotham"/>
                <a:ea typeface="+mn-ea"/>
                <a:cs typeface="Gotham Book" pitchFamily="50" charset="0"/>
              </a:rPr>
              <a:t>arriers the committee has to overcome for success?</a:t>
            </a:r>
          </a:p>
          <a:p>
            <a:pPr marL="342900" marR="0" lvl="0" indent="-34290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0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Gotham"/>
                <a:ea typeface="+mn-ea"/>
                <a:cs typeface="Gotham Book" pitchFamily="50" charset="0"/>
              </a:rPr>
              <a:t>Realizations of who needs to be on the committee? </a:t>
            </a:r>
          </a:p>
          <a:p>
            <a:pPr marL="342900" marR="0" lvl="0" indent="-34290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0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Gotham"/>
                <a:ea typeface="+mn-ea"/>
                <a:cs typeface="Gotham Book" pitchFamily="50" charset="0"/>
              </a:rPr>
              <a:t>Items to work out before first committee meeting?</a:t>
            </a:r>
          </a:p>
          <a:p>
            <a:pPr marL="342900" marR="0" lvl="0" indent="-34290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0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Gotham"/>
                <a:ea typeface="+mn-ea"/>
                <a:cs typeface="Gotham Book" pitchFamily="50" charset="0"/>
              </a:rPr>
              <a:t>Matters to talk about with senior leadership?</a:t>
            </a:r>
          </a:p>
          <a:p>
            <a:pPr marL="342900" marR="0" lvl="0" indent="-34290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0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Gotham"/>
                <a:ea typeface="+mn-ea"/>
                <a:cs typeface="Gotham Book" pitchFamily="50" charset="0"/>
              </a:rPr>
              <a:t>Experiment 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Gotham"/>
                <a:ea typeface="+mn-ea"/>
                <a:cs typeface="Gotham Book" pitchFamily="50" charset="0"/>
              </a:rPr>
              <a:t>with </a:t>
            </a:r>
            <a:r>
              <a:rPr kumimoji="0" lang="en-US" sz="20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Gotham"/>
                <a:ea typeface="+mn-ea"/>
                <a:cs typeface="Gotham Book" pitchFamily="50" charset="0"/>
              </a:rPr>
              <a:t>challenges/concerns/fears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000" b="0" i="0" u="none" strike="noStrike" kern="1200" cap="none" spc="0" normalizeH="0" baseline="0" noProof="0" dirty="0" smtClean="0">
              <a:ln>
                <a:noFill/>
              </a:ln>
              <a:solidFill>
                <a:srgbClr val="003087"/>
              </a:solidFill>
              <a:effectLst/>
              <a:uLnTx/>
              <a:uFillTx/>
              <a:latin typeface="Gotham"/>
              <a:ea typeface="+mn-ea"/>
              <a:cs typeface="Gotham Book" pitchFamily="50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277371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1"/>
            <a:ext cx="10782300" cy="1013460"/>
          </a:xfrm>
        </p:spPr>
        <p:txBody>
          <a:bodyPr/>
          <a:lstStyle/>
          <a:p>
            <a:r>
              <a:rPr lang="en-US" dirty="0" smtClean="0"/>
              <a:t>Next Steps</a:t>
            </a:r>
            <a:endParaRPr lang="en-US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2"/>
          <a:srcRect l="32973" t="59250" r="29514"/>
          <a:stretch/>
        </p:blipFill>
        <p:spPr>
          <a:xfrm>
            <a:off x="135132" y="1329792"/>
            <a:ext cx="4023361" cy="3283640"/>
          </a:xfrm>
          <a:prstGeom prst="rect">
            <a:avLst/>
          </a:prstGeom>
        </p:spPr>
      </p:pic>
      <p:sp>
        <p:nvSpPr>
          <p:cNvPr id="9" name="TextBox 8"/>
          <p:cNvSpPr txBox="1"/>
          <p:nvPr/>
        </p:nvSpPr>
        <p:spPr>
          <a:xfrm>
            <a:off x="4368344" y="1329792"/>
            <a:ext cx="7005740" cy="33239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0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Gotham"/>
                <a:ea typeface="+mn-ea"/>
                <a:cs typeface="Gotham Book" pitchFamily="50" charset="0"/>
              </a:rPr>
              <a:t>What are actionable next steps for your facility?  </a:t>
            </a:r>
          </a:p>
          <a:p>
            <a:pPr marL="342900" marR="0" lvl="0" indent="-34290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0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Gotham"/>
                <a:ea typeface="+mn-ea"/>
                <a:cs typeface="Gotham Book" pitchFamily="50" charset="0"/>
              </a:rPr>
              <a:t>What are some short term next steps/goals for creating an ENGAGED wellness committee?</a:t>
            </a:r>
          </a:p>
          <a:p>
            <a:pPr marL="342900" marR="0" lvl="0" indent="-34290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0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Gotham"/>
                <a:ea typeface="+mn-ea"/>
                <a:cs typeface="Gotham Book" pitchFamily="50" charset="0"/>
              </a:rPr>
              <a:t>Think about: What are 3-5 easy wins, “Low Hanging Fruit”</a:t>
            </a:r>
          </a:p>
          <a:p>
            <a:pPr marL="800100" marR="0" lvl="1" indent="-34290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0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Gotham"/>
                <a:ea typeface="+mn-ea"/>
                <a:cs typeface="Gotham Book" pitchFamily="50" charset="0"/>
              </a:rPr>
              <a:t>Could be implemented tomorrow, no/low risk</a:t>
            </a:r>
            <a:endParaRPr kumimoji="0" lang="en-US" sz="20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Gotham"/>
              <a:ea typeface="+mn-ea"/>
              <a:cs typeface="Gotham Book" pitchFamily="50" charset="0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Gotham"/>
                <a:ea typeface="+mn-ea"/>
                <a:cs typeface="Gotham Book" pitchFamily="50" charset="0"/>
              </a:rPr>
              <a:t>Think about: What </a:t>
            </a:r>
            <a:r>
              <a:rPr kumimoji="0" lang="en-US" sz="20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Gotham"/>
                <a:ea typeface="+mn-ea"/>
                <a:cs typeface="Gotham Book" pitchFamily="50" charset="0"/>
              </a:rPr>
              <a:t>is 1 or more challenging wins? </a:t>
            </a:r>
          </a:p>
          <a:p>
            <a:pPr marL="800100" marR="0" lvl="1" indent="-34290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0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Gotham"/>
                <a:ea typeface="+mn-ea"/>
                <a:cs typeface="Gotham Book" pitchFamily="50" charset="0"/>
              </a:rPr>
              <a:t>Implemented over the next 6 months to a year</a:t>
            </a:r>
            <a:endParaRPr kumimoji="0" lang="en-US" sz="20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Gotham"/>
              <a:ea typeface="+mn-ea"/>
              <a:cs typeface="Gotham Book" pitchFamily="50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784142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0" y="429370"/>
            <a:ext cx="2393343" cy="1208599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68313" y="-234315"/>
            <a:ext cx="9509760" cy="71449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375141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1"/>
            <a:ext cx="10782300" cy="1013460"/>
          </a:xfrm>
        </p:spPr>
        <p:txBody>
          <a:bodyPr>
            <a:normAutofit fontScale="90000"/>
          </a:bodyPr>
          <a:lstStyle/>
          <a:p>
            <a:r>
              <a:rPr lang="en-US" dirty="0" smtClean="0"/>
              <a:t>Tips/Tricks and Best Practices </a:t>
            </a:r>
            <a:br>
              <a:rPr lang="en-US" dirty="0" smtClean="0"/>
            </a:br>
            <a:r>
              <a:rPr lang="en-US" dirty="0" smtClean="0"/>
              <a:t>of a Wellness Committee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10000"/>
          </a:bodyPr>
          <a:lstStyle/>
          <a:p>
            <a:pPr>
              <a:lnSpc>
                <a:spcPct val="150000"/>
              </a:lnSpc>
            </a:pPr>
            <a:r>
              <a:rPr lang="en-US" dirty="0" smtClean="0">
                <a:solidFill>
                  <a:srgbClr val="000000"/>
                </a:solidFill>
              </a:rPr>
              <a:t>Meet monthly while committee is getting established</a:t>
            </a:r>
          </a:p>
          <a:p>
            <a:pPr>
              <a:lnSpc>
                <a:spcPct val="150000"/>
              </a:lnSpc>
            </a:pPr>
            <a:r>
              <a:rPr lang="en-US" dirty="0">
                <a:solidFill>
                  <a:srgbClr val="000000"/>
                </a:solidFill>
              </a:rPr>
              <a:t>Survey committee about time/day of the week for </a:t>
            </a:r>
            <a:r>
              <a:rPr lang="en-US" dirty="0" smtClean="0">
                <a:solidFill>
                  <a:srgbClr val="000000"/>
                </a:solidFill>
              </a:rPr>
              <a:t>meetings</a:t>
            </a:r>
            <a:endParaRPr lang="en-US" dirty="0">
              <a:solidFill>
                <a:srgbClr val="000000"/>
              </a:solidFill>
            </a:endParaRPr>
          </a:p>
          <a:p>
            <a:pPr>
              <a:lnSpc>
                <a:spcPct val="150000"/>
              </a:lnSpc>
            </a:pPr>
            <a:r>
              <a:rPr lang="en-US" dirty="0" smtClean="0">
                <a:solidFill>
                  <a:srgbClr val="000000"/>
                </a:solidFill>
              </a:rPr>
              <a:t>Take minutes at the committee meeting</a:t>
            </a:r>
          </a:p>
          <a:p>
            <a:pPr>
              <a:lnSpc>
                <a:spcPct val="150000"/>
              </a:lnSpc>
            </a:pPr>
            <a:r>
              <a:rPr lang="en-US" dirty="0" smtClean="0">
                <a:solidFill>
                  <a:srgbClr val="000000"/>
                </a:solidFill>
              </a:rPr>
              <a:t>Have an agenda for each committee meeting</a:t>
            </a:r>
          </a:p>
          <a:p>
            <a:pPr>
              <a:lnSpc>
                <a:spcPct val="150000"/>
              </a:lnSpc>
            </a:pPr>
            <a:r>
              <a:rPr lang="en-US" dirty="0" smtClean="0">
                <a:solidFill>
                  <a:srgbClr val="000000"/>
                </a:solidFill>
              </a:rPr>
              <a:t>Invite in outside speakers for committee meetings</a:t>
            </a:r>
          </a:p>
          <a:p>
            <a:pPr>
              <a:lnSpc>
                <a:spcPct val="150000"/>
              </a:lnSpc>
            </a:pPr>
            <a:r>
              <a:rPr lang="en-US" dirty="0" smtClean="0">
                <a:solidFill>
                  <a:srgbClr val="000000"/>
                </a:solidFill>
              </a:rPr>
              <a:t>Experiment with wellness goals/projects. Then evaluate success, improvements, etc. </a:t>
            </a:r>
          </a:p>
          <a:p>
            <a:pPr>
              <a:lnSpc>
                <a:spcPct val="150000"/>
              </a:lnSpc>
            </a:pPr>
            <a:r>
              <a:rPr lang="en-US" dirty="0" smtClean="0">
                <a:solidFill>
                  <a:srgbClr val="000000"/>
                </a:solidFill>
              </a:rPr>
              <a:t>What else….. 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790560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1"/>
            <a:ext cx="10782300" cy="1013460"/>
          </a:xfrm>
        </p:spPr>
        <p:txBody>
          <a:bodyPr/>
          <a:lstStyle/>
          <a:p>
            <a:r>
              <a:rPr lang="en-US" dirty="0" smtClean="0"/>
              <a:t>Questions…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5483" y="1324842"/>
            <a:ext cx="11795760" cy="4920371"/>
          </a:xfrm>
        </p:spPr>
        <p:txBody>
          <a:bodyPr/>
          <a:lstStyle/>
          <a:p>
            <a:pPr marL="0" indent="0">
              <a:buNone/>
            </a:pPr>
            <a:r>
              <a:rPr lang="en-US" altLang="en-US" b="1" dirty="0">
                <a:solidFill>
                  <a:srgbClr val="000000"/>
                </a:solidFill>
              </a:rPr>
              <a:t>Contact Information</a:t>
            </a:r>
          </a:p>
          <a:p>
            <a:pPr marL="0" indent="0">
              <a:buNone/>
            </a:pPr>
            <a:r>
              <a:rPr lang="en-US" sz="2400" dirty="0">
                <a:solidFill>
                  <a:srgbClr val="000000"/>
                </a:solidFill>
              </a:rPr>
              <a:t>Hayley Finch-Genschorck</a:t>
            </a:r>
          </a:p>
          <a:p>
            <a:pPr marL="0" indent="0">
              <a:buNone/>
            </a:pPr>
            <a:r>
              <a:rPr lang="en-US" sz="2400" dirty="0">
                <a:solidFill>
                  <a:srgbClr val="000000"/>
                </a:solidFill>
              </a:rPr>
              <a:t>Director of Education</a:t>
            </a:r>
          </a:p>
          <a:p>
            <a:pPr marL="0" indent="0">
              <a:buNone/>
            </a:pPr>
            <a:r>
              <a:rPr lang="en-US" sz="2400" dirty="0">
                <a:solidFill>
                  <a:srgbClr val="000000"/>
                </a:solidFill>
              </a:rPr>
              <a:t>Kansas Hospital Association</a:t>
            </a:r>
          </a:p>
          <a:p>
            <a:pPr marL="0" indent="0">
              <a:buNone/>
            </a:pPr>
            <a:r>
              <a:rPr lang="en-US" sz="2400" dirty="0">
                <a:solidFill>
                  <a:srgbClr val="000000"/>
                </a:solidFill>
              </a:rPr>
              <a:t> (785) 233-7436</a:t>
            </a:r>
          </a:p>
          <a:p>
            <a:pPr marL="0" indent="0">
              <a:buNone/>
            </a:pPr>
            <a:r>
              <a:rPr lang="en-US" sz="2400" dirty="0">
                <a:solidFill>
                  <a:srgbClr val="000000"/>
                </a:solidFill>
              </a:rPr>
              <a:t>hfinch@kha-net.org</a:t>
            </a:r>
          </a:p>
          <a:p>
            <a:pPr marL="0" indent="0">
              <a:buNone/>
            </a:pPr>
            <a:endParaRPr lang="en-US" dirty="0"/>
          </a:p>
        </p:txBody>
      </p:sp>
      <p:sp>
        <p:nvSpPr>
          <p:cNvPr id="5" name="Title 2">
            <a:extLst>
              <a:ext uri="{FF2B5EF4-FFF2-40B4-BE49-F238E27FC236}">
                <a16:creationId xmlns:a16="http://schemas.microsoft.com/office/drawing/2014/main" id="{64C55E9B-1E53-4A39-AAEA-6088654C1C3C}"/>
              </a:ext>
            </a:extLst>
          </p:cNvPr>
          <p:cNvSpPr txBox="1">
            <a:spLocks/>
          </p:cNvSpPr>
          <p:nvPr/>
        </p:nvSpPr>
        <p:spPr>
          <a:xfrm>
            <a:off x="1515292" y="3490592"/>
            <a:ext cx="9144000" cy="974725"/>
          </a:xfrm>
          <a:prstGeom prst="rect">
            <a:avLst/>
          </a:prstGeom>
        </p:spPr>
        <p:txBody>
          <a:bodyPr vert="horz" lIns="121920" tIns="60960" rIns="121920" bIns="60960" rtlCol="0" anchor="ctr">
            <a:normAutofit/>
          </a:bodyPr>
          <a:lstStyle>
            <a:lvl1pPr algn="ctr" defTabSz="6858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300" kern="1200">
                <a:solidFill>
                  <a:schemeClr val="tx1"/>
                </a:solidFill>
                <a:latin typeface="+mn-lt"/>
                <a:ea typeface="+mj-ea"/>
                <a:cs typeface="+mj-cs"/>
              </a:defRPr>
            </a:lvl1pPr>
          </a:lstStyle>
          <a:p>
            <a:pPr algn="l"/>
            <a:endParaRPr lang="en-US" altLang="en-US" sz="4400" dirty="0"/>
          </a:p>
        </p:txBody>
      </p:sp>
      <p:sp>
        <p:nvSpPr>
          <p:cNvPr id="6" name="Subtitle 3">
            <a:extLst>
              <a:ext uri="{FF2B5EF4-FFF2-40B4-BE49-F238E27FC236}">
                <a16:creationId xmlns:a16="http://schemas.microsoft.com/office/drawing/2014/main" id="{98279CE6-AE54-44C1-92D6-A2840CC4D8FE}"/>
              </a:ext>
            </a:extLst>
          </p:cNvPr>
          <p:cNvSpPr txBox="1">
            <a:spLocks/>
          </p:cNvSpPr>
          <p:nvPr/>
        </p:nvSpPr>
        <p:spPr>
          <a:xfrm>
            <a:off x="1645920" y="4316636"/>
            <a:ext cx="3048000" cy="1630363"/>
          </a:xfrm>
          <a:prstGeom prst="rect">
            <a:avLst/>
          </a:prstGeom>
        </p:spPr>
        <p:txBody>
          <a:bodyPr vert="horz" lIns="121920" tIns="60960" rIns="121920" bIns="60960" rtlCol="0">
            <a:normAutofit/>
          </a:bodyPr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  <a:defRPr/>
            </a:pPr>
            <a:endParaRPr lang="en-US" sz="2800" dirty="0"/>
          </a:p>
        </p:txBody>
      </p:sp>
    </p:spTree>
    <p:extLst>
      <p:ext uri="{BB962C8B-B14F-4D97-AF65-F5344CB8AC3E}">
        <p14:creationId xmlns:p14="http://schemas.microsoft.com/office/powerpoint/2010/main" val="27863231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LIDO_APP_VERSION" val="1.3.1.2927"/>
  <p:tag name="SLIDO_PRESENTATION_ID" val="00000000-0000-0000-0000-000000000000"/>
  <p:tag name="SLIDO_EVENT_UUID" val="ae3d206a-1760-4c82-ac87-1b90cd050738"/>
  <p:tag name="SLIDO_EVENT_SECTION_UUID" val="17335ac5-7a49-4151-8146-43417c60c204"/>
</p:tagLst>
</file>

<file path=ppt/theme/theme1.xml><?xml version="1.0" encoding="utf-8"?>
<a:theme xmlns:a="http://schemas.openxmlformats.org/drawingml/2006/main" name="Office Theme">
  <a:themeElements>
    <a:clrScheme name="HW">
      <a:dk1>
        <a:srgbClr val="003087"/>
      </a:dk1>
      <a:lt1>
        <a:srgbClr val="FFFFFF"/>
      </a:lt1>
      <a:dk2>
        <a:srgbClr val="333F48"/>
      </a:dk2>
      <a:lt2>
        <a:srgbClr val="ACA39A"/>
      </a:lt2>
      <a:accent1>
        <a:srgbClr val="003087"/>
      </a:accent1>
      <a:accent2>
        <a:srgbClr val="EAAA00"/>
      </a:accent2>
      <a:accent3>
        <a:srgbClr val="A5A5A5"/>
      </a:accent3>
      <a:accent4>
        <a:srgbClr val="7BAFD4"/>
      </a:accent4>
      <a:accent5>
        <a:srgbClr val="AB2328"/>
      </a:accent5>
      <a:accent6>
        <a:srgbClr val="319B42"/>
      </a:accent6>
      <a:hlink>
        <a:srgbClr val="0563C1"/>
      </a:hlink>
      <a:folHlink>
        <a:srgbClr val="954F72"/>
      </a:folHlink>
    </a:clrScheme>
    <a:fontScheme name="Franklin Gothic">
      <a:majorFont>
        <a:latin typeface="Franklin Gothic Medium" panose="020B0603020102020204"/>
        <a:ea typeface=""/>
        <a:cs typeface=""/>
        <a:font script="Jpan" typeface="HG創英角ｺﾞｼｯｸUB"/>
        <a:font script="Hang" typeface="돋움"/>
        <a:font script="Hans" typeface="隶书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Franklin Gothic Book" panose="020B0503020102020204"/>
        <a:ea typeface=""/>
        <a:cs typeface=""/>
        <a:font script="Jpan" typeface="HGｺﾞｼｯｸE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3_KHA Slid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KHA Slide theme" id="{6ADAB805-ADDB-4476-BDBB-7D9675A7D546}" vid="{FF7F7204-63D5-45CA-AA0A-CE9F613F1B25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10087</TotalTime>
  <Words>489</Words>
  <Application>Microsoft Office PowerPoint</Application>
  <PresentationFormat>Widescreen</PresentationFormat>
  <Paragraphs>77</Paragraphs>
  <Slides>11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11</vt:i4>
      </vt:variant>
    </vt:vector>
  </HeadingPairs>
  <TitlesOfParts>
    <vt:vector size="20" baseType="lpstr">
      <vt:lpstr>Arial</vt:lpstr>
      <vt:lpstr>Calibri</vt:lpstr>
      <vt:lpstr>Franklin Gothic Book</vt:lpstr>
      <vt:lpstr>Gotham</vt:lpstr>
      <vt:lpstr>Gotham Book</vt:lpstr>
      <vt:lpstr>Gotham Medium</vt:lpstr>
      <vt:lpstr>Montserrat Regular</vt:lpstr>
      <vt:lpstr>Office Theme</vt:lpstr>
      <vt:lpstr>3_KHA Slide theme</vt:lpstr>
      <vt:lpstr>Creating a Successful  Wellness Committee</vt:lpstr>
      <vt:lpstr>PowerPoint Presentation</vt:lpstr>
      <vt:lpstr>The Goal: Creating a Successful Wellness Committee</vt:lpstr>
      <vt:lpstr>Committee Members</vt:lpstr>
      <vt:lpstr>Resources Needed</vt:lpstr>
      <vt:lpstr>Questions to Ask </vt:lpstr>
      <vt:lpstr>Challenges/Concerns/Fears</vt:lpstr>
      <vt:lpstr>Next Steps</vt:lpstr>
      <vt:lpstr>PowerPoint Presentation</vt:lpstr>
      <vt:lpstr>Tips/Tricks and Best Practices  of a Wellness Committee</vt:lpstr>
      <vt:lpstr>Questions…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Holly Pribble</dc:creator>
  <cp:lastModifiedBy>Hayley Finch</cp:lastModifiedBy>
  <cp:revision>565</cp:revision>
  <dcterms:created xsi:type="dcterms:W3CDTF">2016-04-01T19:22:49Z</dcterms:created>
  <dcterms:modified xsi:type="dcterms:W3CDTF">2023-11-28T20:21:46Z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SlidoAppVersion">
    <vt:lpwstr>1.3.1.2927</vt:lpwstr>
  </property>
</Properties>
</file>