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handoutMasterIdLst>
    <p:handoutMasterId r:id="rId21"/>
  </p:handoutMasterIdLst>
  <p:sldIdLst>
    <p:sldId id="264" r:id="rId2"/>
    <p:sldId id="1039" r:id="rId3"/>
    <p:sldId id="708" r:id="rId4"/>
    <p:sldId id="2831" r:id="rId5"/>
    <p:sldId id="2825" r:id="rId6"/>
    <p:sldId id="2845" r:id="rId7"/>
    <p:sldId id="2823" r:id="rId8"/>
    <p:sldId id="2849" r:id="rId9"/>
    <p:sldId id="2852" r:id="rId10"/>
    <p:sldId id="2846" r:id="rId11"/>
    <p:sldId id="2847" r:id="rId12"/>
    <p:sldId id="2850" r:id="rId13"/>
    <p:sldId id="2851" r:id="rId14"/>
    <p:sldId id="2835" r:id="rId15"/>
    <p:sldId id="2848" r:id="rId16"/>
    <p:sldId id="703" r:id="rId17"/>
    <p:sldId id="941" r:id="rId18"/>
    <p:sldId id="2708" r:id="rId19"/>
  </p:sldIdLst>
  <p:sldSz cx="9144000" cy="5143500" type="screen16x9"/>
  <p:notesSz cx="7010400" cy="9296400"/>
  <p:defaultTextStyle>
    <a:defPPr>
      <a:defRPr lang="en-US"/>
    </a:defPPr>
    <a:lvl1pPr marL="0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5813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1626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47439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3252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79065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094878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10691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26504" algn="l" defTabSz="1031626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yan Ramsdale" initials="BR" lastIdx="2" clrIdx="0">
    <p:extLst>
      <p:ext uri="{19B8F6BF-5375-455C-9EA6-DF929625EA0E}">
        <p15:presenceInfo xmlns:p15="http://schemas.microsoft.com/office/powerpoint/2012/main" userId="S-1-5-21-2948507287-3339684742-1712325646-8665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8E8E8"/>
    <a:srgbClr val="FFFFFF"/>
    <a:srgbClr val="836845"/>
    <a:srgbClr val="E4E4E4"/>
    <a:srgbClr val="C4B16A"/>
    <a:srgbClr val="F5EFDF"/>
    <a:srgbClr val="D8CB9C"/>
    <a:srgbClr val="EBDEBF"/>
    <a:srgbClr val="FEE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15" autoAdjust="0"/>
    <p:restoredTop sz="62690" autoAdjust="0"/>
  </p:normalViewPr>
  <p:slideViewPr>
    <p:cSldViewPr snapToObjects="1">
      <p:cViewPr varScale="1">
        <p:scale>
          <a:sx n="146" d="100"/>
          <a:sy n="146" d="100"/>
        </p:scale>
        <p:origin x="744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365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33" d="100"/>
        <a:sy n="33" d="100"/>
      </p:scale>
      <p:origin x="0" y="7134"/>
    </p:cViewPr>
  </p:sorterViewPr>
  <p:notesViewPr>
    <p:cSldViewPr snapToObjects="1">
      <p:cViewPr varScale="1">
        <p:scale>
          <a:sx n="75" d="100"/>
          <a:sy n="75" d="100"/>
        </p:scale>
        <p:origin x="1890" y="72"/>
      </p:cViewPr>
      <p:guideLst>
        <p:guide orient="horz" pos="2928"/>
        <p:guide pos="2208"/>
      </p:guideLst>
    </p:cSldViewPr>
  </p:notesViewPr>
  <p:gridSpacing cx="57607" cy="57607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11"/>
          <p:cNvSpPr>
            <a:spLocks noGrp="1"/>
          </p:cNvSpPr>
          <p:nvPr>
            <p:ph type="sldNum" sz="quarter" idx="3"/>
          </p:nvPr>
        </p:nvSpPr>
        <p:spPr>
          <a:xfrm>
            <a:off x="6719517" y="309880"/>
            <a:ext cx="290884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0C5BA55-396F-46DB-98CB-67F5915743A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96108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r>
              <a:rPr lang="en-US" dirty="0"/>
              <a:t>My First Template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344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581CD31-4B7D-4FD2-B052-E296BFBA018F}" type="datetimeFigureOut">
              <a:rPr lang="en-US" smtClean="0"/>
              <a:pPr/>
              <a:t>4/24/2024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429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/>
              <a:t>This is me Adam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344" y="8829429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0D40C94-5092-4638-9E1F-C533F19764C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06461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5813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31626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7439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63252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9065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94878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10691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26504" algn="l" defTabSz="103162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54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184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161493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030565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396473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607028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6070284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708647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60402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748703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160766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4404218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7526291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117039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824651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368640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9786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520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 Sm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891241" y="1257546"/>
            <a:ext cx="1361372" cy="1361054"/>
          </a:xfrm>
          <a:prstGeom prst="ellipse">
            <a:avLst/>
          </a:prstGeom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3998" cy="1938073"/>
          </a:xfrm>
          <a:prstGeom prst="rect">
            <a:avLst/>
          </a:prstGeom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804530" y="1332971"/>
            <a:ext cx="1492222" cy="1491874"/>
          </a:xfrm>
          <a:prstGeom prst="ellipse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765393" y="1332971"/>
            <a:ext cx="1492222" cy="1491874"/>
          </a:xfrm>
          <a:prstGeom prst="ellipse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783516" y="1332971"/>
            <a:ext cx="1492222" cy="1491874"/>
          </a:xfrm>
          <a:prstGeom prst="ellipse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90893" y="1332971"/>
            <a:ext cx="1492222" cy="1491874"/>
          </a:xfrm>
          <a:prstGeom prst="ellipse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804530" y="1332971"/>
            <a:ext cx="1492222" cy="1491874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765393" y="1332971"/>
            <a:ext cx="1492222" cy="1491874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4783516" y="1332971"/>
            <a:ext cx="1492222" cy="1491874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6790893" y="1332971"/>
            <a:ext cx="1492222" cy="1491874"/>
          </a:xfrm>
          <a:prstGeom prst="roundRect">
            <a:avLst/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675042" y="1332970"/>
            <a:ext cx="2433209" cy="2445235"/>
          </a:xfrm>
          <a:prstGeom prst="roundRect">
            <a:avLst>
              <a:gd name="adj" fmla="val 8446"/>
            </a:avLst>
          </a:prstGeom>
          <a:ln w="28575">
            <a:solidFill>
              <a:schemeClr val="accent2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374535" y="1116457"/>
            <a:ext cx="1354706" cy="1354390"/>
          </a:xfrm>
          <a:prstGeom prst="roundRect">
            <a:avLst>
              <a:gd name="adj" fmla="val 11041"/>
            </a:avLst>
          </a:prstGeom>
          <a:ln w="28575">
            <a:solidFill>
              <a:schemeClr val="accent1"/>
            </a:solidFill>
          </a:ln>
        </p:spPr>
        <p:txBody>
          <a:bodyPr anchor="b"/>
          <a:lstStyle>
            <a:lvl1pPr algn="ctr">
              <a:buNone/>
              <a:defRPr sz="1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1917858" y="1116457"/>
            <a:ext cx="1354706" cy="1354390"/>
          </a:xfrm>
          <a:prstGeom prst="roundRect">
            <a:avLst>
              <a:gd name="adj" fmla="val 13151"/>
            </a:avLst>
          </a:prstGeom>
          <a:ln w="28575">
            <a:solidFill>
              <a:schemeClr val="accent2"/>
            </a:solidFill>
          </a:ln>
        </p:spPr>
        <p:txBody>
          <a:bodyPr anchor="b"/>
          <a:lstStyle>
            <a:lvl1pPr algn="ctr">
              <a:buNone/>
              <a:defRPr sz="1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461181" y="1116457"/>
            <a:ext cx="1354706" cy="1354390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b"/>
          <a:lstStyle>
            <a:lvl1pPr algn="ctr">
              <a:buNone/>
              <a:defRPr sz="1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5006192" y="1116457"/>
            <a:ext cx="1354706" cy="1354390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b"/>
          <a:lstStyle>
            <a:lvl1pPr algn="ctr">
              <a:buNone/>
              <a:defRPr sz="1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3169669" y="1307178"/>
            <a:ext cx="1354706" cy="1354390"/>
          </a:xfrm>
          <a:prstGeom prst="roundRect">
            <a:avLst>
              <a:gd name="adj" fmla="val 11744"/>
            </a:avLst>
          </a:prstGeom>
          <a:ln w="28575">
            <a:solidFill>
              <a:schemeClr val="accent3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630151" y="1307178"/>
            <a:ext cx="1354706" cy="1354390"/>
          </a:xfrm>
          <a:prstGeom prst="roundRect">
            <a:avLst>
              <a:gd name="adj" fmla="val 7524"/>
            </a:avLst>
          </a:prstGeom>
          <a:ln w="28575">
            <a:solidFill>
              <a:schemeClr val="accent4"/>
            </a:solidFill>
          </a:ln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697518" y="2405288"/>
            <a:ext cx="973180" cy="9729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txBody>
          <a:bodyPr anchor="b"/>
          <a:lstStyle>
            <a:lvl1pPr algn="ctr">
              <a:buNone/>
              <a:defRPr sz="7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4043914" y="1033042"/>
            <a:ext cx="973180" cy="9729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2"/>
            </a:solidFill>
          </a:ln>
        </p:spPr>
        <p:txBody>
          <a:bodyPr anchor="b"/>
          <a:lstStyle>
            <a:lvl1pPr algn="ctr">
              <a:buNone/>
              <a:defRPr sz="7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5418560" y="2398767"/>
            <a:ext cx="973180" cy="9729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3"/>
            </a:solidFill>
          </a:ln>
        </p:spPr>
        <p:txBody>
          <a:bodyPr anchor="b"/>
          <a:lstStyle>
            <a:lvl1pPr algn="ctr">
              <a:buNone/>
              <a:defRPr sz="7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4049373" y="3759287"/>
            <a:ext cx="973180" cy="9729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4"/>
            </a:solidFill>
          </a:ln>
        </p:spPr>
        <p:txBody>
          <a:bodyPr anchor="b"/>
          <a:lstStyle>
            <a:lvl1pPr algn="ctr">
              <a:buNone/>
              <a:defRPr sz="7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954312"/>
            <a:ext cx="9143998" cy="3691290"/>
          </a:xfrm>
          <a:prstGeom prst="downArrowCallout">
            <a:avLst>
              <a:gd name="adj1" fmla="val 50000"/>
              <a:gd name="adj2" fmla="val 15352"/>
              <a:gd name="adj3" fmla="val 5443"/>
              <a:gd name="adj4" fmla="val 94557"/>
            </a:avLst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Lef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4456786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4687214" y="0"/>
            <a:ext cx="4456786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37549" y="1181527"/>
            <a:ext cx="2698091" cy="265757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2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222955" y="1181527"/>
            <a:ext cx="2698091" cy="265757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308361" y="1181527"/>
            <a:ext cx="2698091" cy="265757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1241532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Pictures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356921" y="1084243"/>
            <a:ext cx="2602150" cy="176376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270925" y="1084243"/>
            <a:ext cx="2602150" cy="176376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181346" y="1084243"/>
            <a:ext cx="2602150" cy="176376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w Left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37549" y="1181527"/>
            <a:ext cx="2698091" cy="2550018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308361" y="1181528"/>
            <a:ext cx="2698091" cy="2550017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ow Left Righ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37549" y="1181527"/>
            <a:ext cx="2698091" cy="2550018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2940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  <p:extLst>
      <p:ext uri="{BB962C8B-B14F-4D97-AF65-F5344CB8AC3E}">
        <p14:creationId xmlns:p14="http://schemas.microsoft.com/office/powerpoint/2010/main" val="32698111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ddl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3765503" y="1036926"/>
            <a:ext cx="2520524" cy="3723890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5221"/>
            </a:avLst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1097281" y="1318654"/>
            <a:ext cx="2437794" cy="32026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5608927" y="1318654"/>
            <a:ext cx="2437794" cy="320264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 rtl="0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3258581" y="1079134"/>
            <a:ext cx="2735941" cy="36816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 rtl="0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356920" y="901148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14" hasCustomPrompt="1"/>
          </p:nvPr>
        </p:nvSpPr>
        <p:spPr>
          <a:xfrm>
            <a:off x="3270925" y="901148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15" hasCustomPrompt="1"/>
          </p:nvPr>
        </p:nvSpPr>
        <p:spPr>
          <a:xfrm>
            <a:off x="6181346" y="901148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16" hasCustomPrompt="1"/>
          </p:nvPr>
        </p:nvSpPr>
        <p:spPr>
          <a:xfrm>
            <a:off x="356920" y="2854619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17" hasCustomPrompt="1"/>
          </p:nvPr>
        </p:nvSpPr>
        <p:spPr>
          <a:xfrm>
            <a:off x="6181346" y="2854619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34" name="Picture Placeholder 6"/>
          <p:cNvSpPr>
            <a:spLocks noGrp="1"/>
          </p:cNvSpPr>
          <p:nvPr>
            <p:ph type="pic" sz="quarter" idx="18" hasCustomPrompt="1"/>
          </p:nvPr>
        </p:nvSpPr>
        <p:spPr>
          <a:xfrm>
            <a:off x="3270925" y="2854619"/>
            <a:ext cx="2602150" cy="17740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222250" y="161925"/>
            <a:ext cx="4410075" cy="4819650"/>
          </a:xfrm>
          <a:prstGeom prst="round1Rect">
            <a:avLst>
              <a:gd name="adj" fmla="val 5318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3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4805150" y="162540"/>
            <a:ext cx="4116180" cy="3388530"/>
          </a:xfrm>
          <a:prstGeom prst="round1Rect">
            <a:avLst>
              <a:gd name="adj" fmla="val 6441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  <p:sp>
        <p:nvSpPr>
          <p:cNvPr id="14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805149" y="3734164"/>
            <a:ext cx="4116180" cy="12467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 here !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654059" y="1260100"/>
            <a:ext cx="1887010" cy="3292649"/>
          </a:xfrm>
          <a:prstGeom prst="downArrowCallout">
            <a:avLst>
              <a:gd name="adj1" fmla="val 15820"/>
              <a:gd name="adj2" fmla="val 7910"/>
              <a:gd name="adj3" fmla="val 7060"/>
              <a:gd name="adj4" fmla="val 95221"/>
            </a:avLst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 algn="ctr">
              <a:buNone/>
              <a:defRPr sz="10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insert your image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404911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843790" y="406017"/>
            <a:ext cx="5638800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0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4367790" y="758008"/>
            <a:ext cx="4114800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05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am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867991" y="1472626"/>
            <a:ext cx="1421516" cy="1421092"/>
          </a:xfrm>
          <a:prstGeom prst="roundRect">
            <a:avLst/>
          </a:prstGeom>
          <a:ln w="28575">
            <a:solidFill>
              <a:schemeClr val="accent1"/>
            </a:solidFill>
          </a:ln>
        </p:spPr>
        <p:txBody>
          <a:bodyPr bIns="18288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4" name="Picture Placeholder 7"/>
          <p:cNvSpPr>
            <a:spLocks noGrp="1"/>
          </p:cNvSpPr>
          <p:nvPr>
            <p:ph type="pic" sz="quarter" idx="18" hasCustomPrompt="1"/>
          </p:nvPr>
        </p:nvSpPr>
        <p:spPr>
          <a:xfrm>
            <a:off x="2822643" y="1472626"/>
            <a:ext cx="1421516" cy="1421092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txBody>
          <a:bodyPr bIns="18288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37" name="Picture Placeholder 7"/>
          <p:cNvSpPr>
            <a:spLocks noGrp="1"/>
          </p:cNvSpPr>
          <p:nvPr>
            <p:ph type="pic" sz="quarter" idx="21" hasCustomPrompt="1"/>
          </p:nvPr>
        </p:nvSpPr>
        <p:spPr>
          <a:xfrm>
            <a:off x="4829092" y="1472626"/>
            <a:ext cx="1421516" cy="1421092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txBody>
          <a:bodyPr bIns="18288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0" name="Picture Placeholder 7"/>
          <p:cNvSpPr>
            <a:spLocks noGrp="1"/>
          </p:cNvSpPr>
          <p:nvPr>
            <p:ph type="pic" sz="quarter" idx="24" hasCustomPrompt="1"/>
          </p:nvPr>
        </p:nvSpPr>
        <p:spPr>
          <a:xfrm>
            <a:off x="6835350" y="1472626"/>
            <a:ext cx="1421516" cy="1421092"/>
          </a:xfrm>
          <a:prstGeom prst="roundRect">
            <a:avLst/>
          </a:prstGeom>
          <a:ln w="28575">
            <a:solidFill>
              <a:schemeClr val="accent4"/>
            </a:solidFill>
          </a:ln>
        </p:spPr>
        <p:txBody>
          <a:bodyPr bIns="18288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54166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 animBg="1"/>
      <p:bldP spid="37" grpId="0" animBg="1"/>
      <p:bldP spid="40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am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9144000" cy="2974997"/>
          </a:xfrm>
          <a:prstGeom prst="downArrowCallout">
            <a:avLst>
              <a:gd name="adj1" fmla="val 35178"/>
              <a:gd name="adj2" fmla="val 13059"/>
              <a:gd name="adj3" fmla="val 7566"/>
              <a:gd name="adj4" fmla="val 9243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34184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eam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215381"/>
            <a:ext cx="9144000" cy="3257400"/>
          </a:xfrm>
          <a:prstGeom prst="downArrowCallout">
            <a:avLst>
              <a:gd name="adj1" fmla="val 35178"/>
              <a:gd name="adj2" fmla="val 13059"/>
              <a:gd name="adj3" fmla="val 7566"/>
              <a:gd name="adj4" fmla="val 9243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79638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660456" y="1419611"/>
            <a:ext cx="3681115" cy="322599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274320" anchor="b"/>
          <a:lstStyle>
            <a:lvl1pPr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37939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ockUp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492041" y="1211542"/>
            <a:ext cx="2780547" cy="15797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5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2848738" y="2127250"/>
            <a:ext cx="2031271" cy="12704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56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10769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ockUp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6473031" y="982438"/>
            <a:ext cx="1780328" cy="23854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7" name="Picture Placeholder 7"/>
          <p:cNvSpPr>
            <a:spLocks noGrp="1"/>
          </p:cNvSpPr>
          <p:nvPr>
            <p:ph type="pic" sz="quarter" idx="15" hasCustomPrompt="1"/>
          </p:nvPr>
        </p:nvSpPr>
        <p:spPr>
          <a:xfrm>
            <a:off x="5913617" y="2049672"/>
            <a:ext cx="786824" cy="141742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48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9311625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ockUp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647310" y="1086669"/>
            <a:ext cx="3709822" cy="23042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4786868" y="1086669"/>
            <a:ext cx="3709822" cy="23042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4721560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ockUp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1"/>
          <p:cNvSpPr>
            <a:spLocks noGrp="1"/>
          </p:cNvSpPr>
          <p:nvPr>
            <p:ph type="title" hasCustomPrompt="1"/>
          </p:nvPr>
        </p:nvSpPr>
        <p:spPr>
          <a:xfrm>
            <a:off x="250257" y="267471"/>
            <a:ext cx="8643486" cy="35352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2400" b="1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250257" y="619462"/>
            <a:ext cx="8643485" cy="200746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200" b="1" i="0" baseline="0">
                <a:solidFill>
                  <a:schemeClr val="bg1">
                    <a:lumMod val="50000"/>
                  </a:schemeClr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4786868" y="2283715"/>
            <a:ext cx="3709822" cy="23042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bIns="457200" anchor="b"/>
          <a:lstStyle>
            <a:lvl1pPr algn="ctr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45219433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Image Layou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noFill/>
          </a:ln>
        </p:spPr>
        <p:txBody>
          <a:bodyPr lIns="0" tIns="91440" rIns="0" bIns="2194560" anchor="b"/>
          <a:lstStyle>
            <a:lvl1pPr algn="ctr" rtl="0">
              <a:buNone/>
              <a:defRPr sz="10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38372547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Pic08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7" hasCustomPrompt="1"/>
          </p:nvPr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txBody>
          <a:bodyPr wrap="square" bIns="274320" anchor="b">
            <a:noAutofit/>
          </a:bodyPr>
          <a:lstStyle>
            <a:lvl1pPr algn="ctr">
              <a:buNone/>
              <a:defRPr sz="9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1490799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Triangle 5"/>
          <p:cNvSpPr/>
          <p:nvPr userDrawn="1"/>
        </p:nvSpPr>
        <p:spPr bwMode="auto">
          <a:xfrm>
            <a:off x="6" y="4703210"/>
            <a:ext cx="466525" cy="440290"/>
          </a:xfrm>
          <a:prstGeom prst="rtTriangl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500">
              <a:solidFill>
                <a:schemeClr val="accent1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 bwMode="gray">
          <a:xfrm>
            <a:off x="0" y="4996051"/>
            <a:ext cx="304800" cy="11541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algn="ctr" defTabSz="685800" rtl="0" eaLnBrk="1" latinLnBrk="0" hangingPunct="1"/>
            <a:fld id="{6C5AF65D-6854-49AF-ABC5-48B5BA0EA842}" type="slidenum">
              <a:rPr lang="en-US" sz="750" b="0" i="0" kern="1200" smtClean="0">
                <a:solidFill>
                  <a:schemeClr val="bg1"/>
                </a:solidFill>
                <a:latin typeface="HP Simplified"/>
                <a:ea typeface="+mn-ea"/>
                <a:cs typeface="HP Simplified"/>
              </a:rPr>
              <a:pPr marL="0" algn="ctr" defTabSz="685800" rtl="0" eaLnBrk="1" latinLnBrk="0" hangingPunct="1"/>
              <a:t>‹#›</a:t>
            </a:fld>
            <a:endParaRPr lang="en-US" sz="750" b="0" i="0" kern="1200" dirty="0">
              <a:solidFill>
                <a:schemeClr val="bg1"/>
              </a:solidFill>
              <a:latin typeface="HP Simplified"/>
              <a:ea typeface="+mn-ea"/>
              <a:cs typeface="HP Simplified"/>
            </a:endParaRPr>
          </a:p>
        </p:txBody>
      </p:sp>
      <p:pic>
        <p:nvPicPr>
          <p:cNvPr id="8" name="Picture 7"/>
          <p:cNvPicPr>
            <a:picLocks/>
          </p:cNvPicPr>
          <p:nvPr userDrawn="1"/>
        </p:nvPicPr>
        <p:blipFill>
          <a:blip r:embed="rId3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979" y="4796803"/>
            <a:ext cx="1239072" cy="22861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706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10" r:id="rId10"/>
    <p:sldLayoutId id="2147483717" r:id="rId11"/>
    <p:sldLayoutId id="2147483718" r:id="rId12"/>
    <p:sldLayoutId id="2147483740" r:id="rId13"/>
    <p:sldLayoutId id="2147483730" r:id="rId14"/>
    <p:sldLayoutId id="2147483720" r:id="rId15"/>
    <p:sldLayoutId id="2147483739" r:id="rId16"/>
    <p:sldLayoutId id="2147483729" r:id="rId17"/>
    <p:sldLayoutId id="2147483707" r:id="rId18"/>
    <p:sldLayoutId id="2147483715" r:id="rId19"/>
    <p:sldLayoutId id="2147483700" r:id="rId20"/>
    <p:sldLayoutId id="2147483694" r:id="rId21"/>
    <p:sldLayoutId id="2147483697" r:id="rId22"/>
    <p:sldLayoutId id="2147483741" r:id="rId23"/>
    <p:sldLayoutId id="2147483705" r:id="rId24"/>
    <p:sldLayoutId id="2147483703" r:id="rId25"/>
    <p:sldLayoutId id="2147483698" r:id="rId26"/>
    <p:sldLayoutId id="2147483734" r:id="rId27"/>
    <p:sldLayoutId id="2147483735" r:id="rId28"/>
    <p:sldLayoutId id="2147483736" r:id="rId29"/>
    <p:sldLayoutId id="2147483737" r:id="rId30"/>
    <p:sldLayoutId id="2147483759" r:id="rId31"/>
    <p:sldLayoutId id="2147483760" r:id="rId32"/>
    <p:sldLayoutId id="2147483764" r:id="rId33"/>
    <p:sldLayoutId id="2147483765" r:id="rId34"/>
    <p:sldLayoutId id="2147483767" r:id="rId35"/>
    <p:sldLayoutId id="2147483769" r:id="rId36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/>
          </p:cNvPicPr>
          <p:nvPr>
            <p:ph type="pic" sz="quarter" idx="10"/>
          </p:nvPr>
        </p:nvPicPr>
        <p:blipFill rotWithShape="1"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9180560" cy="5164064"/>
          </a:xfrm>
        </p:spPr>
      </p:pic>
      <p:sp>
        <p:nvSpPr>
          <p:cNvPr id="8" name="Rectangle 7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500" dirty="0"/>
          </a:p>
        </p:txBody>
      </p:sp>
      <p:sp>
        <p:nvSpPr>
          <p:cNvPr id="5" name="Rounded Rectangle 4"/>
          <p:cNvSpPr/>
          <p:nvPr/>
        </p:nvSpPr>
        <p:spPr>
          <a:xfrm>
            <a:off x="712331" y="612075"/>
            <a:ext cx="7707169" cy="3975920"/>
          </a:xfrm>
          <a:prstGeom prst="roundRect">
            <a:avLst>
              <a:gd name="adj" fmla="val 4263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1720" y="942205"/>
            <a:ext cx="4528390" cy="331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001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50346"/>
            <a:ext cx="9235956" cy="5193846"/>
          </a:xfrm>
        </p:spPr>
      </p:pic>
      <p:sp>
        <p:nvSpPr>
          <p:cNvPr id="18" name="Rectangle 17"/>
          <p:cNvSpPr/>
          <p:nvPr/>
        </p:nvSpPr>
        <p:spPr>
          <a:xfrm>
            <a:off x="0" y="-50347"/>
            <a:ext cx="9235955" cy="5193847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500" dirty="0"/>
          </a:p>
        </p:txBody>
      </p:sp>
      <p:sp>
        <p:nvSpPr>
          <p:cNvPr id="13" name="Oval 12"/>
          <p:cNvSpPr/>
          <p:nvPr/>
        </p:nvSpPr>
        <p:spPr>
          <a:xfrm>
            <a:off x="3228975" y="1178379"/>
            <a:ext cx="2686050" cy="2686050"/>
          </a:xfrm>
          <a:prstGeom prst="ellipse">
            <a:avLst/>
          </a:prstGeom>
          <a:solidFill>
            <a:srgbClr val="FFFFFF">
              <a:alpha val="4313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 dirty="0"/>
          </a:p>
        </p:txBody>
      </p:sp>
      <p:sp>
        <p:nvSpPr>
          <p:cNvPr id="14" name="Isosceles Triangle 13"/>
          <p:cNvSpPr/>
          <p:nvPr/>
        </p:nvSpPr>
        <p:spPr>
          <a:xfrm rot="10800000">
            <a:off x="4386680" y="3961003"/>
            <a:ext cx="370640" cy="181786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500"/>
          </a:p>
        </p:txBody>
      </p:sp>
      <p:sp>
        <p:nvSpPr>
          <p:cNvPr id="15" name="Rectangle 14"/>
          <p:cNvSpPr/>
          <p:nvPr/>
        </p:nvSpPr>
        <p:spPr>
          <a:xfrm>
            <a:off x="3429001" y="2064204"/>
            <a:ext cx="2301800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1500" b="1" i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modern marketer is an experimenter, a lover of data, a content creator, a justifier of ROI.</a:t>
            </a:r>
            <a:endParaRPr lang="en-US" sz="15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608444" y="1713911"/>
            <a:ext cx="291376" cy="258482"/>
            <a:chOff x="1219200" y="2381609"/>
            <a:chExt cx="598726" cy="531136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1219200" y="2381609"/>
              <a:ext cx="257965" cy="531136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87" y="5"/>
                </a:cxn>
                <a:cxn ang="0">
                  <a:pos x="401" y="15"/>
                </a:cxn>
                <a:cxn ang="0">
                  <a:pos x="411" y="29"/>
                </a:cxn>
                <a:cxn ang="0">
                  <a:pos x="456" y="126"/>
                </a:cxn>
                <a:cxn ang="0">
                  <a:pos x="458" y="142"/>
                </a:cxn>
                <a:cxn ang="0">
                  <a:pos x="455" y="158"/>
                </a:cxn>
                <a:cxn ang="0">
                  <a:pos x="447" y="172"/>
                </a:cxn>
                <a:cxn ang="0">
                  <a:pos x="435" y="183"/>
                </a:cxn>
                <a:cxn ang="0">
                  <a:pos x="405" y="198"/>
                </a:cxn>
                <a:cxn ang="0">
                  <a:pos x="364" y="221"/>
                </a:cxn>
                <a:cxn ang="0">
                  <a:pos x="329" y="246"/>
                </a:cxn>
                <a:cxn ang="0">
                  <a:pos x="300" y="275"/>
                </a:cxn>
                <a:cxn ang="0">
                  <a:pos x="277" y="307"/>
                </a:cxn>
                <a:cxn ang="0">
                  <a:pos x="258" y="343"/>
                </a:cxn>
                <a:cxn ang="0">
                  <a:pos x="244" y="383"/>
                </a:cxn>
                <a:cxn ang="0">
                  <a:pos x="234" y="427"/>
                </a:cxn>
                <a:cxn ang="0">
                  <a:pos x="228" y="475"/>
                </a:cxn>
                <a:cxn ang="0">
                  <a:pos x="389" y="500"/>
                </a:cxn>
                <a:cxn ang="0">
                  <a:pos x="407" y="504"/>
                </a:cxn>
                <a:cxn ang="0">
                  <a:pos x="422" y="513"/>
                </a:cxn>
                <a:cxn ang="0">
                  <a:pos x="433" y="526"/>
                </a:cxn>
                <a:cxn ang="0">
                  <a:pos x="439" y="543"/>
                </a:cxn>
                <a:cxn ang="0">
                  <a:pos x="440" y="891"/>
                </a:cxn>
                <a:cxn ang="0">
                  <a:pos x="437" y="909"/>
                </a:cxn>
                <a:cxn ang="0">
                  <a:pos x="428" y="925"/>
                </a:cxn>
                <a:cxn ang="0">
                  <a:pos x="415" y="936"/>
                </a:cxn>
                <a:cxn ang="0">
                  <a:pos x="398" y="942"/>
                </a:cxn>
                <a:cxn ang="0">
                  <a:pos x="51" y="943"/>
                </a:cxn>
                <a:cxn ang="0">
                  <a:pos x="34" y="940"/>
                </a:cxn>
                <a:cxn ang="0">
                  <a:pos x="18" y="931"/>
                </a:cxn>
                <a:cxn ang="0">
                  <a:pos x="7" y="918"/>
                </a:cxn>
                <a:cxn ang="0">
                  <a:pos x="1" y="901"/>
                </a:cxn>
                <a:cxn ang="0">
                  <a:pos x="0" y="627"/>
                </a:cxn>
                <a:cxn ang="0">
                  <a:pos x="1" y="553"/>
                </a:cxn>
                <a:cxn ang="0">
                  <a:pos x="6" y="485"/>
                </a:cxn>
                <a:cxn ang="0">
                  <a:pos x="13" y="425"/>
                </a:cxn>
                <a:cxn ang="0">
                  <a:pos x="22" y="370"/>
                </a:cxn>
                <a:cxn ang="0">
                  <a:pos x="35" y="323"/>
                </a:cxn>
                <a:cxn ang="0">
                  <a:pos x="52" y="275"/>
                </a:cxn>
                <a:cxn ang="0">
                  <a:pos x="75" y="229"/>
                </a:cxn>
                <a:cxn ang="0">
                  <a:pos x="104" y="186"/>
                </a:cxn>
                <a:cxn ang="0">
                  <a:pos x="139" y="145"/>
                </a:cxn>
                <a:cxn ang="0">
                  <a:pos x="181" y="105"/>
                </a:cxn>
                <a:cxn ang="0">
                  <a:pos x="230" y="67"/>
                </a:cxn>
                <a:cxn ang="0">
                  <a:pos x="284" y="33"/>
                </a:cxn>
                <a:cxn ang="0">
                  <a:pos x="344" y="4"/>
                </a:cxn>
                <a:cxn ang="0">
                  <a:pos x="362" y="0"/>
                </a:cxn>
              </a:cxnLst>
              <a:rect l="0" t="0" r="r" b="b"/>
              <a:pathLst>
                <a:path w="458" h="943">
                  <a:moveTo>
                    <a:pt x="362" y="0"/>
                  </a:moveTo>
                  <a:lnTo>
                    <a:pt x="370" y="0"/>
                  </a:lnTo>
                  <a:lnTo>
                    <a:pt x="379" y="2"/>
                  </a:lnTo>
                  <a:lnTo>
                    <a:pt x="387" y="5"/>
                  </a:lnTo>
                  <a:lnTo>
                    <a:pt x="394" y="9"/>
                  </a:lnTo>
                  <a:lnTo>
                    <a:pt x="401" y="15"/>
                  </a:lnTo>
                  <a:lnTo>
                    <a:pt x="407" y="22"/>
                  </a:lnTo>
                  <a:lnTo>
                    <a:pt x="411" y="29"/>
                  </a:lnTo>
                  <a:lnTo>
                    <a:pt x="453" y="118"/>
                  </a:lnTo>
                  <a:lnTo>
                    <a:pt x="456" y="126"/>
                  </a:lnTo>
                  <a:lnTo>
                    <a:pt x="458" y="134"/>
                  </a:lnTo>
                  <a:lnTo>
                    <a:pt x="458" y="142"/>
                  </a:lnTo>
                  <a:lnTo>
                    <a:pt x="457" y="151"/>
                  </a:lnTo>
                  <a:lnTo>
                    <a:pt x="455" y="158"/>
                  </a:lnTo>
                  <a:lnTo>
                    <a:pt x="451" y="166"/>
                  </a:lnTo>
                  <a:lnTo>
                    <a:pt x="447" y="172"/>
                  </a:lnTo>
                  <a:lnTo>
                    <a:pt x="441" y="178"/>
                  </a:lnTo>
                  <a:lnTo>
                    <a:pt x="435" y="183"/>
                  </a:lnTo>
                  <a:lnTo>
                    <a:pt x="427" y="187"/>
                  </a:lnTo>
                  <a:lnTo>
                    <a:pt x="405" y="198"/>
                  </a:lnTo>
                  <a:lnTo>
                    <a:pt x="383" y="209"/>
                  </a:lnTo>
                  <a:lnTo>
                    <a:pt x="364" y="221"/>
                  </a:lnTo>
                  <a:lnTo>
                    <a:pt x="345" y="233"/>
                  </a:lnTo>
                  <a:lnTo>
                    <a:pt x="329" y="246"/>
                  </a:lnTo>
                  <a:lnTo>
                    <a:pt x="313" y="261"/>
                  </a:lnTo>
                  <a:lnTo>
                    <a:pt x="300" y="275"/>
                  </a:lnTo>
                  <a:lnTo>
                    <a:pt x="287" y="291"/>
                  </a:lnTo>
                  <a:lnTo>
                    <a:pt x="277" y="307"/>
                  </a:lnTo>
                  <a:lnTo>
                    <a:pt x="267" y="325"/>
                  </a:lnTo>
                  <a:lnTo>
                    <a:pt x="258" y="343"/>
                  </a:lnTo>
                  <a:lnTo>
                    <a:pt x="251" y="363"/>
                  </a:lnTo>
                  <a:lnTo>
                    <a:pt x="244" y="383"/>
                  </a:lnTo>
                  <a:lnTo>
                    <a:pt x="239" y="404"/>
                  </a:lnTo>
                  <a:lnTo>
                    <a:pt x="234" y="427"/>
                  </a:lnTo>
                  <a:lnTo>
                    <a:pt x="231" y="450"/>
                  </a:lnTo>
                  <a:lnTo>
                    <a:pt x="228" y="475"/>
                  </a:lnTo>
                  <a:lnTo>
                    <a:pt x="228" y="500"/>
                  </a:lnTo>
                  <a:lnTo>
                    <a:pt x="389" y="500"/>
                  </a:lnTo>
                  <a:lnTo>
                    <a:pt x="398" y="501"/>
                  </a:lnTo>
                  <a:lnTo>
                    <a:pt x="407" y="504"/>
                  </a:lnTo>
                  <a:lnTo>
                    <a:pt x="415" y="508"/>
                  </a:lnTo>
                  <a:lnTo>
                    <a:pt x="422" y="513"/>
                  </a:lnTo>
                  <a:lnTo>
                    <a:pt x="428" y="519"/>
                  </a:lnTo>
                  <a:lnTo>
                    <a:pt x="433" y="526"/>
                  </a:lnTo>
                  <a:lnTo>
                    <a:pt x="437" y="534"/>
                  </a:lnTo>
                  <a:lnTo>
                    <a:pt x="439" y="543"/>
                  </a:lnTo>
                  <a:lnTo>
                    <a:pt x="440" y="552"/>
                  </a:lnTo>
                  <a:lnTo>
                    <a:pt x="440" y="891"/>
                  </a:lnTo>
                  <a:lnTo>
                    <a:pt x="439" y="901"/>
                  </a:lnTo>
                  <a:lnTo>
                    <a:pt x="437" y="909"/>
                  </a:lnTo>
                  <a:lnTo>
                    <a:pt x="433" y="918"/>
                  </a:lnTo>
                  <a:lnTo>
                    <a:pt x="428" y="925"/>
                  </a:lnTo>
                  <a:lnTo>
                    <a:pt x="422" y="931"/>
                  </a:lnTo>
                  <a:lnTo>
                    <a:pt x="415" y="936"/>
                  </a:lnTo>
                  <a:lnTo>
                    <a:pt x="407" y="940"/>
                  </a:lnTo>
                  <a:lnTo>
                    <a:pt x="398" y="942"/>
                  </a:lnTo>
                  <a:lnTo>
                    <a:pt x="389" y="943"/>
                  </a:lnTo>
                  <a:lnTo>
                    <a:pt x="51" y="943"/>
                  </a:lnTo>
                  <a:lnTo>
                    <a:pt x="42" y="942"/>
                  </a:lnTo>
                  <a:lnTo>
                    <a:pt x="34" y="940"/>
                  </a:lnTo>
                  <a:lnTo>
                    <a:pt x="25" y="936"/>
                  </a:lnTo>
                  <a:lnTo>
                    <a:pt x="18" y="931"/>
                  </a:lnTo>
                  <a:lnTo>
                    <a:pt x="12" y="925"/>
                  </a:lnTo>
                  <a:lnTo>
                    <a:pt x="7" y="918"/>
                  </a:lnTo>
                  <a:lnTo>
                    <a:pt x="3" y="909"/>
                  </a:lnTo>
                  <a:lnTo>
                    <a:pt x="1" y="901"/>
                  </a:lnTo>
                  <a:lnTo>
                    <a:pt x="0" y="891"/>
                  </a:lnTo>
                  <a:lnTo>
                    <a:pt x="0" y="627"/>
                  </a:lnTo>
                  <a:lnTo>
                    <a:pt x="0" y="589"/>
                  </a:lnTo>
                  <a:lnTo>
                    <a:pt x="1" y="553"/>
                  </a:lnTo>
                  <a:lnTo>
                    <a:pt x="3" y="518"/>
                  </a:lnTo>
                  <a:lnTo>
                    <a:pt x="6" y="485"/>
                  </a:lnTo>
                  <a:lnTo>
                    <a:pt x="9" y="454"/>
                  </a:lnTo>
                  <a:lnTo>
                    <a:pt x="13" y="425"/>
                  </a:lnTo>
                  <a:lnTo>
                    <a:pt x="17" y="397"/>
                  </a:lnTo>
                  <a:lnTo>
                    <a:pt x="22" y="370"/>
                  </a:lnTo>
                  <a:lnTo>
                    <a:pt x="28" y="346"/>
                  </a:lnTo>
                  <a:lnTo>
                    <a:pt x="35" y="323"/>
                  </a:lnTo>
                  <a:lnTo>
                    <a:pt x="43" y="298"/>
                  </a:lnTo>
                  <a:lnTo>
                    <a:pt x="52" y="275"/>
                  </a:lnTo>
                  <a:lnTo>
                    <a:pt x="63" y="252"/>
                  </a:lnTo>
                  <a:lnTo>
                    <a:pt x="75" y="229"/>
                  </a:lnTo>
                  <a:lnTo>
                    <a:pt x="89" y="207"/>
                  </a:lnTo>
                  <a:lnTo>
                    <a:pt x="104" y="186"/>
                  </a:lnTo>
                  <a:lnTo>
                    <a:pt x="121" y="165"/>
                  </a:lnTo>
                  <a:lnTo>
                    <a:pt x="139" y="145"/>
                  </a:lnTo>
                  <a:lnTo>
                    <a:pt x="159" y="125"/>
                  </a:lnTo>
                  <a:lnTo>
                    <a:pt x="181" y="105"/>
                  </a:lnTo>
                  <a:lnTo>
                    <a:pt x="204" y="85"/>
                  </a:lnTo>
                  <a:lnTo>
                    <a:pt x="230" y="67"/>
                  </a:lnTo>
                  <a:lnTo>
                    <a:pt x="256" y="49"/>
                  </a:lnTo>
                  <a:lnTo>
                    <a:pt x="284" y="33"/>
                  </a:lnTo>
                  <a:lnTo>
                    <a:pt x="314" y="18"/>
                  </a:lnTo>
                  <a:lnTo>
                    <a:pt x="344" y="4"/>
                  </a:lnTo>
                  <a:lnTo>
                    <a:pt x="353" y="1"/>
                  </a:lnTo>
                  <a:lnTo>
                    <a:pt x="36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1560524" y="2382172"/>
              <a:ext cx="257402" cy="530573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86" y="5"/>
                </a:cxn>
                <a:cxn ang="0">
                  <a:pos x="400" y="15"/>
                </a:cxn>
                <a:cxn ang="0">
                  <a:pos x="410" y="29"/>
                </a:cxn>
                <a:cxn ang="0">
                  <a:pos x="456" y="125"/>
                </a:cxn>
                <a:cxn ang="0">
                  <a:pos x="457" y="141"/>
                </a:cxn>
                <a:cxn ang="0">
                  <a:pos x="454" y="157"/>
                </a:cxn>
                <a:cxn ang="0">
                  <a:pos x="446" y="171"/>
                </a:cxn>
                <a:cxn ang="0">
                  <a:pos x="434" y="182"/>
                </a:cxn>
                <a:cxn ang="0">
                  <a:pos x="404" y="197"/>
                </a:cxn>
                <a:cxn ang="0">
                  <a:pos x="363" y="220"/>
                </a:cxn>
                <a:cxn ang="0">
                  <a:pos x="328" y="245"/>
                </a:cxn>
                <a:cxn ang="0">
                  <a:pos x="299" y="274"/>
                </a:cxn>
                <a:cxn ang="0">
                  <a:pos x="276" y="306"/>
                </a:cxn>
                <a:cxn ang="0">
                  <a:pos x="258" y="342"/>
                </a:cxn>
                <a:cxn ang="0">
                  <a:pos x="243" y="382"/>
                </a:cxn>
                <a:cxn ang="0">
                  <a:pos x="234" y="426"/>
                </a:cxn>
                <a:cxn ang="0">
                  <a:pos x="228" y="474"/>
                </a:cxn>
                <a:cxn ang="0">
                  <a:pos x="389" y="499"/>
                </a:cxn>
                <a:cxn ang="0">
                  <a:pos x="407" y="503"/>
                </a:cxn>
                <a:cxn ang="0">
                  <a:pos x="422" y="512"/>
                </a:cxn>
                <a:cxn ang="0">
                  <a:pos x="433" y="525"/>
                </a:cxn>
                <a:cxn ang="0">
                  <a:pos x="440" y="542"/>
                </a:cxn>
                <a:cxn ang="0">
                  <a:pos x="441" y="890"/>
                </a:cxn>
                <a:cxn ang="0">
                  <a:pos x="437" y="908"/>
                </a:cxn>
                <a:cxn ang="0">
                  <a:pos x="429" y="924"/>
                </a:cxn>
                <a:cxn ang="0">
                  <a:pos x="415" y="935"/>
                </a:cxn>
                <a:cxn ang="0">
                  <a:pos x="398" y="941"/>
                </a:cxn>
                <a:cxn ang="0">
                  <a:pos x="52" y="942"/>
                </a:cxn>
                <a:cxn ang="0">
                  <a:pos x="34" y="939"/>
                </a:cxn>
                <a:cxn ang="0">
                  <a:pos x="19" y="930"/>
                </a:cxn>
                <a:cxn ang="0">
                  <a:pos x="7" y="917"/>
                </a:cxn>
                <a:cxn ang="0">
                  <a:pos x="1" y="900"/>
                </a:cxn>
                <a:cxn ang="0">
                  <a:pos x="0" y="626"/>
                </a:cxn>
                <a:cxn ang="0">
                  <a:pos x="2" y="551"/>
                </a:cxn>
                <a:cxn ang="0">
                  <a:pos x="6" y="484"/>
                </a:cxn>
                <a:cxn ang="0">
                  <a:pos x="12" y="423"/>
                </a:cxn>
                <a:cxn ang="0">
                  <a:pos x="22" y="370"/>
                </a:cxn>
                <a:cxn ang="0">
                  <a:pos x="34" y="323"/>
                </a:cxn>
                <a:cxn ang="0">
                  <a:pos x="54" y="269"/>
                </a:cxn>
                <a:cxn ang="0">
                  <a:pos x="82" y="218"/>
                </a:cxn>
                <a:cxn ang="0">
                  <a:pos x="117" y="170"/>
                </a:cxn>
                <a:cxn ang="0">
                  <a:pos x="159" y="124"/>
                </a:cxn>
                <a:cxn ang="0">
                  <a:pos x="205" y="85"/>
                </a:cxn>
                <a:cxn ang="0">
                  <a:pos x="257" y="49"/>
                </a:cxn>
                <a:cxn ang="0">
                  <a:pos x="313" y="18"/>
                </a:cxn>
                <a:cxn ang="0">
                  <a:pos x="352" y="1"/>
                </a:cxn>
              </a:cxnLst>
              <a:rect l="0" t="0" r="r" b="b"/>
              <a:pathLst>
                <a:path w="457" h="942">
                  <a:moveTo>
                    <a:pt x="361" y="0"/>
                  </a:moveTo>
                  <a:lnTo>
                    <a:pt x="370" y="0"/>
                  </a:lnTo>
                  <a:lnTo>
                    <a:pt x="378" y="2"/>
                  </a:lnTo>
                  <a:lnTo>
                    <a:pt x="386" y="5"/>
                  </a:lnTo>
                  <a:lnTo>
                    <a:pt x="393" y="9"/>
                  </a:lnTo>
                  <a:lnTo>
                    <a:pt x="400" y="15"/>
                  </a:lnTo>
                  <a:lnTo>
                    <a:pt x="406" y="21"/>
                  </a:lnTo>
                  <a:lnTo>
                    <a:pt x="410" y="29"/>
                  </a:lnTo>
                  <a:lnTo>
                    <a:pt x="453" y="117"/>
                  </a:lnTo>
                  <a:lnTo>
                    <a:pt x="456" y="125"/>
                  </a:lnTo>
                  <a:lnTo>
                    <a:pt x="457" y="133"/>
                  </a:lnTo>
                  <a:lnTo>
                    <a:pt x="457" y="141"/>
                  </a:lnTo>
                  <a:lnTo>
                    <a:pt x="456" y="150"/>
                  </a:lnTo>
                  <a:lnTo>
                    <a:pt x="454" y="157"/>
                  </a:lnTo>
                  <a:lnTo>
                    <a:pt x="451" y="165"/>
                  </a:lnTo>
                  <a:lnTo>
                    <a:pt x="446" y="171"/>
                  </a:lnTo>
                  <a:lnTo>
                    <a:pt x="441" y="177"/>
                  </a:lnTo>
                  <a:lnTo>
                    <a:pt x="434" y="182"/>
                  </a:lnTo>
                  <a:lnTo>
                    <a:pt x="427" y="186"/>
                  </a:lnTo>
                  <a:lnTo>
                    <a:pt x="404" y="197"/>
                  </a:lnTo>
                  <a:lnTo>
                    <a:pt x="383" y="208"/>
                  </a:lnTo>
                  <a:lnTo>
                    <a:pt x="363" y="220"/>
                  </a:lnTo>
                  <a:lnTo>
                    <a:pt x="345" y="232"/>
                  </a:lnTo>
                  <a:lnTo>
                    <a:pt x="328" y="245"/>
                  </a:lnTo>
                  <a:lnTo>
                    <a:pt x="313" y="260"/>
                  </a:lnTo>
                  <a:lnTo>
                    <a:pt x="299" y="274"/>
                  </a:lnTo>
                  <a:lnTo>
                    <a:pt x="287" y="290"/>
                  </a:lnTo>
                  <a:lnTo>
                    <a:pt x="276" y="306"/>
                  </a:lnTo>
                  <a:lnTo>
                    <a:pt x="266" y="324"/>
                  </a:lnTo>
                  <a:lnTo>
                    <a:pt x="258" y="342"/>
                  </a:lnTo>
                  <a:lnTo>
                    <a:pt x="250" y="362"/>
                  </a:lnTo>
                  <a:lnTo>
                    <a:pt x="243" y="382"/>
                  </a:lnTo>
                  <a:lnTo>
                    <a:pt x="238" y="403"/>
                  </a:lnTo>
                  <a:lnTo>
                    <a:pt x="234" y="426"/>
                  </a:lnTo>
                  <a:lnTo>
                    <a:pt x="230" y="449"/>
                  </a:lnTo>
                  <a:lnTo>
                    <a:pt x="228" y="474"/>
                  </a:lnTo>
                  <a:lnTo>
                    <a:pt x="227" y="499"/>
                  </a:lnTo>
                  <a:lnTo>
                    <a:pt x="389" y="499"/>
                  </a:lnTo>
                  <a:lnTo>
                    <a:pt x="398" y="500"/>
                  </a:lnTo>
                  <a:lnTo>
                    <a:pt x="407" y="503"/>
                  </a:lnTo>
                  <a:lnTo>
                    <a:pt x="415" y="507"/>
                  </a:lnTo>
                  <a:lnTo>
                    <a:pt x="422" y="512"/>
                  </a:lnTo>
                  <a:lnTo>
                    <a:pt x="429" y="518"/>
                  </a:lnTo>
                  <a:lnTo>
                    <a:pt x="433" y="525"/>
                  </a:lnTo>
                  <a:lnTo>
                    <a:pt x="437" y="533"/>
                  </a:lnTo>
                  <a:lnTo>
                    <a:pt x="440" y="542"/>
                  </a:lnTo>
                  <a:lnTo>
                    <a:pt x="441" y="551"/>
                  </a:lnTo>
                  <a:lnTo>
                    <a:pt x="441" y="890"/>
                  </a:lnTo>
                  <a:lnTo>
                    <a:pt x="440" y="900"/>
                  </a:lnTo>
                  <a:lnTo>
                    <a:pt x="437" y="908"/>
                  </a:lnTo>
                  <a:lnTo>
                    <a:pt x="433" y="917"/>
                  </a:lnTo>
                  <a:lnTo>
                    <a:pt x="429" y="924"/>
                  </a:lnTo>
                  <a:lnTo>
                    <a:pt x="422" y="930"/>
                  </a:lnTo>
                  <a:lnTo>
                    <a:pt x="415" y="935"/>
                  </a:lnTo>
                  <a:lnTo>
                    <a:pt x="407" y="939"/>
                  </a:lnTo>
                  <a:lnTo>
                    <a:pt x="398" y="941"/>
                  </a:lnTo>
                  <a:lnTo>
                    <a:pt x="389" y="942"/>
                  </a:lnTo>
                  <a:lnTo>
                    <a:pt x="52" y="942"/>
                  </a:lnTo>
                  <a:lnTo>
                    <a:pt x="43" y="941"/>
                  </a:lnTo>
                  <a:lnTo>
                    <a:pt x="34" y="939"/>
                  </a:lnTo>
                  <a:lnTo>
                    <a:pt x="26" y="935"/>
                  </a:lnTo>
                  <a:lnTo>
                    <a:pt x="19" y="930"/>
                  </a:lnTo>
                  <a:lnTo>
                    <a:pt x="13" y="924"/>
                  </a:lnTo>
                  <a:lnTo>
                    <a:pt x="7" y="917"/>
                  </a:lnTo>
                  <a:lnTo>
                    <a:pt x="4" y="908"/>
                  </a:lnTo>
                  <a:lnTo>
                    <a:pt x="1" y="900"/>
                  </a:lnTo>
                  <a:lnTo>
                    <a:pt x="0" y="890"/>
                  </a:lnTo>
                  <a:lnTo>
                    <a:pt x="0" y="626"/>
                  </a:lnTo>
                  <a:lnTo>
                    <a:pt x="1" y="588"/>
                  </a:lnTo>
                  <a:lnTo>
                    <a:pt x="2" y="551"/>
                  </a:lnTo>
                  <a:lnTo>
                    <a:pt x="3" y="517"/>
                  </a:lnTo>
                  <a:lnTo>
                    <a:pt x="6" y="484"/>
                  </a:lnTo>
                  <a:lnTo>
                    <a:pt x="9" y="453"/>
                  </a:lnTo>
                  <a:lnTo>
                    <a:pt x="12" y="423"/>
                  </a:lnTo>
                  <a:lnTo>
                    <a:pt x="17" y="396"/>
                  </a:lnTo>
                  <a:lnTo>
                    <a:pt x="22" y="370"/>
                  </a:lnTo>
                  <a:lnTo>
                    <a:pt x="28" y="345"/>
                  </a:lnTo>
                  <a:lnTo>
                    <a:pt x="34" y="323"/>
                  </a:lnTo>
                  <a:lnTo>
                    <a:pt x="43" y="295"/>
                  </a:lnTo>
                  <a:lnTo>
                    <a:pt x="54" y="269"/>
                  </a:lnTo>
                  <a:lnTo>
                    <a:pt x="67" y="243"/>
                  </a:lnTo>
                  <a:lnTo>
                    <a:pt x="82" y="218"/>
                  </a:lnTo>
                  <a:lnTo>
                    <a:pt x="98" y="193"/>
                  </a:lnTo>
                  <a:lnTo>
                    <a:pt x="117" y="170"/>
                  </a:lnTo>
                  <a:lnTo>
                    <a:pt x="137" y="146"/>
                  </a:lnTo>
                  <a:lnTo>
                    <a:pt x="159" y="124"/>
                  </a:lnTo>
                  <a:lnTo>
                    <a:pt x="182" y="104"/>
                  </a:lnTo>
                  <a:lnTo>
                    <a:pt x="205" y="85"/>
                  </a:lnTo>
                  <a:lnTo>
                    <a:pt x="230" y="66"/>
                  </a:lnTo>
                  <a:lnTo>
                    <a:pt x="257" y="49"/>
                  </a:lnTo>
                  <a:lnTo>
                    <a:pt x="284" y="33"/>
                  </a:lnTo>
                  <a:lnTo>
                    <a:pt x="313" y="18"/>
                  </a:lnTo>
                  <a:lnTo>
                    <a:pt x="343" y="4"/>
                  </a:lnTo>
                  <a:lnTo>
                    <a:pt x="352" y="1"/>
                  </a:lnTo>
                  <a:lnTo>
                    <a:pt x="36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/>
            </a:p>
          </p:txBody>
        </p:sp>
      </p:grpSp>
      <p:grpSp>
        <p:nvGrpSpPr>
          <p:cNvPr id="30" name="Group 29"/>
          <p:cNvGrpSpPr/>
          <p:nvPr/>
        </p:nvGrpSpPr>
        <p:grpSpPr>
          <a:xfrm rot="10800000">
            <a:off x="5076736" y="3005529"/>
            <a:ext cx="291376" cy="258482"/>
            <a:chOff x="1219200" y="2381609"/>
            <a:chExt cx="598726" cy="531136"/>
          </a:xfrm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219200" y="2381609"/>
              <a:ext cx="257965" cy="531136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87" y="5"/>
                </a:cxn>
                <a:cxn ang="0">
                  <a:pos x="401" y="15"/>
                </a:cxn>
                <a:cxn ang="0">
                  <a:pos x="411" y="29"/>
                </a:cxn>
                <a:cxn ang="0">
                  <a:pos x="456" y="126"/>
                </a:cxn>
                <a:cxn ang="0">
                  <a:pos x="458" y="142"/>
                </a:cxn>
                <a:cxn ang="0">
                  <a:pos x="455" y="158"/>
                </a:cxn>
                <a:cxn ang="0">
                  <a:pos x="447" y="172"/>
                </a:cxn>
                <a:cxn ang="0">
                  <a:pos x="435" y="183"/>
                </a:cxn>
                <a:cxn ang="0">
                  <a:pos x="405" y="198"/>
                </a:cxn>
                <a:cxn ang="0">
                  <a:pos x="364" y="221"/>
                </a:cxn>
                <a:cxn ang="0">
                  <a:pos x="329" y="246"/>
                </a:cxn>
                <a:cxn ang="0">
                  <a:pos x="300" y="275"/>
                </a:cxn>
                <a:cxn ang="0">
                  <a:pos x="277" y="307"/>
                </a:cxn>
                <a:cxn ang="0">
                  <a:pos x="258" y="343"/>
                </a:cxn>
                <a:cxn ang="0">
                  <a:pos x="244" y="383"/>
                </a:cxn>
                <a:cxn ang="0">
                  <a:pos x="234" y="427"/>
                </a:cxn>
                <a:cxn ang="0">
                  <a:pos x="228" y="475"/>
                </a:cxn>
                <a:cxn ang="0">
                  <a:pos x="389" y="500"/>
                </a:cxn>
                <a:cxn ang="0">
                  <a:pos x="407" y="504"/>
                </a:cxn>
                <a:cxn ang="0">
                  <a:pos x="422" y="513"/>
                </a:cxn>
                <a:cxn ang="0">
                  <a:pos x="433" y="526"/>
                </a:cxn>
                <a:cxn ang="0">
                  <a:pos x="439" y="543"/>
                </a:cxn>
                <a:cxn ang="0">
                  <a:pos x="440" y="891"/>
                </a:cxn>
                <a:cxn ang="0">
                  <a:pos x="437" y="909"/>
                </a:cxn>
                <a:cxn ang="0">
                  <a:pos x="428" y="925"/>
                </a:cxn>
                <a:cxn ang="0">
                  <a:pos x="415" y="936"/>
                </a:cxn>
                <a:cxn ang="0">
                  <a:pos x="398" y="942"/>
                </a:cxn>
                <a:cxn ang="0">
                  <a:pos x="51" y="943"/>
                </a:cxn>
                <a:cxn ang="0">
                  <a:pos x="34" y="940"/>
                </a:cxn>
                <a:cxn ang="0">
                  <a:pos x="18" y="931"/>
                </a:cxn>
                <a:cxn ang="0">
                  <a:pos x="7" y="918"/>
                </a:cxn>
                <a:cxn ang="0">
                  <a:pos x="1" y="901"/>
                </a:cxn>
                <a:cxn ang="0">
                  <a:pos x="0" y="627"/>
                </a:cxn>
                <a:cxn ang="0">
                  <a:pos x="1" y="553"/>
                </a:cxn>
                <a:cxn ang="0">
                  <a:pos x="6" y="485"/>
                </a:cxn>
                <a:cxn ang="0">
                  <a:pos x="13" y="425"/>
                </a:cxn>
                <a:cxn ang="0">
                  <a:pos x="22" y="370"/>
                </a:cxn>
                <a:cxn ang="0">
                  <a:pos x="35" y="323"/>
                </a:cxn>
                <a:cxn ang="0">
                  <a:pos x="52" y="275"/>
                </a:cxn>
                <a:cxn ang="0">
                  <a:pos x="75" y="229"/>
                </a:cxn>
                <a:cxn ang="0">
                  <a:pos x="104" y="186"/>
                </a:cxn>
                <a:cxn ang="0">
                  <a:pos x="139" y="145"/>
                </a:cxn>
                <a:cxn ang="0">
                  <a:pos x="181" y="105"/>
                </a:cxn>
                <a:cxn ang="0">
                  <a:pos x="230" y="67"/>
                </a:cxn>
                <a:cxn ang="0">
                  <a:pos x="284" y="33"/>
                </a:cxn>
                <a:cxn ang="0">
                  <a:pos x="344" y="4"/>
                </a:cxn>
                <a:cxn ang="0">
                  <a:pos x="362" y="0"/>
                </a:cxn>
              </a:cxnLst>
              <a:rect l="0" t="0" r="r" b="b"/>
              <a:pathLst>
                <a:path w="458" h="943">
                  <a:moveTo>
                    <a:pt x="362" y="0"/>
                  </a:moveTo>
                  <a:lnTo>
                    <a:pt x="370" y="0"/>
                  </a:lnTo>
                  <a:lnTo>
                    <a:pt x="379" y="2"/>
                  </a:lnTo>
                  <a:lnTo>
                    <a:pt x="387" y="5"/>
                  </a:lnTo>
                  <a:lnTo>
                    <a:pt x="394" y="9"/>
                  </a:lnTo>
                  <a:lnTo>
                    <a:pt x="401" y="15"/>
                  </a:lnTo>
                  <a:lnTo>
                    <a:pt x="407" y="22"/>
                  </a:lnTo>
                  <a:lnTo>
                    <a:pt x="411" y="29"/>
                  </a:lnTo>
                  <a:lnTo>
                    <a:pt x="453" y="118"/>
                  </a:lnTo>
                  <a:lnTo>
                    <a:pt x="456" y="126"/>
                  </a:lnTo>
                  <a:lnTo>
                    <a:pt x="458" y="134"/>
                  </a:lnTo>
                  <a:lnTo>
                    <a:pt x="458" y="142"/>
                  </a:lnTo>
                  <a:lnTo>
                    <a:pt x="457" y="151"/>
                  </a:lnTo>
                  <a:lnTo>
                    <a:pt x="455" y="158"/>
                  </a:lnTo>
                  <a:lnTo>
                    <a:pt x="451" y="166"/>
                  </a:lnTo>
                  <a:lnTo>
                    <a:pt x="447" y="172"/>
                  </a:lnTo>
                  <a:lnTo>
                    <a:pt x="441" y="178"/>
                  </a:lnTo>
                  <a:lnTo>
                    <a:pt x="435" y="183"/>
                  </a:lnTo>
                  <a:lnTo>
                    <a:pt x="427" y="187"/>
                  </a:lnTo>
                  <a:lnTo>
                    <a:pt x="405" y="198"/>
                  </a:lnTo>
                  <a:lnTo>
                    <a:pt x="383" y="209"/>
                  </a:lnTo>
                  <a:lnTo>
                    <a:pt x="364" y="221"/>
                  </a:lnTo>
                  <a:lnTo>
                    <a:pt x="345" y="233"/>
                  </a:lnTo>
                  <a:lnTo>
                    <a:pt x="329" y="246"/>
                  </a:lnTo>
                  <a:lnTo>
                    <a:pt x="313" y="261"/>
                  </a:lnTo>
                  <a:lnTo>
                    <a:pt x="300" y="275"/>
                  </a:lnTo>
                  <a:lnTo>
                    <a:pt x="287" y="291"/>
                  </a:lnTo>
                  <a:lnTo>
                    <a:pt x="277" y="307"/>
                  </a:lnTo>
                  <a:lnTo>
                    <a:pt x="267" y="325"/>
                  </a:lnTo>
                  <a:lnTo>
                    <a:pt x="258" y="343"/>
                  </a:lnTo>
                  <a:lnTo>
                    <a:pt x="251" y="363"/>
                  </a:lnTo>
                  <a:lnTo>
                    <a:pt x="244" y="383"/>
                  </a:lnTo>
                  <a:lnTo>
                    <a:pt x="239" y="404"/>
                  </a:lnTo>
                  <a:lnTo>
                    <a:pt x="234" y="427"/>
                  </a:lnTo>
                  <a:lnTo>
                    <a:pt x="231" y="450"/>
                  </a:lnTo>
                  <a:lnTo>
                    <a:pt x="228" y="475"/>
                  </a:lnTo>
                  <a:lnTo>
                    <a:pt x="228" y="500"/>
                  </a:lnTo>
                  <a:lnTo>
                    <a:pt x="389" y="500"/>
                  </a:lnTo>
                  <a:lnTo>
                    <a:pt x="398" y="501"/>
                  </a:lnTo>
                  <a:lnTo>
                    <a:pt x="407" y="504"/>
                  </a:lnTo>
                  <a:lnTo>
                    <a:pt x="415" y="508"/>
                  </a:lnTo>
                  <a:lnTo>
                    <a:pt x="422" y="513"/>
                  </a:lnTo>
                  <a:lnTo>
                    <a:pt x="428" y="519"/>
                  </a:lnTo>
                  <a:lnTo>
                    <a:pt x="433" y="526"/>
                  </a:lnTo>
                  <a:lnTo>
                    <a:pt x="437" y="534"/>
                  </a:lnTo>
                  <a:lnTo>
                    <a:pt x="439" y="543"/>
                  </a:lnTo>
                  <a:lnTo>
                    <a:pt x="440" y="552"/>
                  </a:lnTo>
                  <a:lnTo>
                    <a:pt x="440" y="891"/>
                  </a:lnTo>
                  <a:lnTo>
                    <a:pt x="439" y="901"/>
                  </a:lnTo>
                  <a:lnTo>
                    <a:pt x="437" y="909"/>
                  </a:lnTo>
                  <a:lnTo>
                    <a:pt x="433" y="918"/>
                  </a:lnTo>
                  <a:lnTo>
                    <a:pt x="428" y="925"/>
                  </a:lnTo>
                  <a:lnTo>
                    <a:pt x="422" y="931"/>
                  </a:lnTo>
                  <a:lnTo>
                    <a:pt x="415" y="936"/>
                  </a:lnTo>
                  <a:lnTo>
                    <a:pt x="407" y="940"/>
                  </a:lnTo>
                  <a:lnTo>
                    <a:pt x="398" y="942"/>
                  </a:lnTo>
                  <a:lnTo>
                    <a:pt x="389" y="943"/>
                  </a:lnTo>
                  <a:lnTo>
                    <a:pt x="51" y="943"/>
                  </a:lnTo>
                  <a:lnTo>
                    <a:pt x="42" y="942"/>
                  </a:lnTo>
                  <a:lnTo>
                    <a:pt x="34" y="940"/>
                  </a:lnTo>
                  <a:lnTo>
                    <a:pt x="25" y="936"/>
                  </a:lnTo>
                  <a:lnTo>
                    <a:pt x="18" y="931"/>
                  </a:lnTo>
                  <a:lnTo>
                    <a:pt x="12" y="925"/>
                  </a:lnTo>
                  <a:lnTo>
                    <a:pt x="7" y="918"/>
                  </a:lnTo>
                  <a:lnTo>
                    <a:pt x="3" y="909"/>
                  </a:lnTo>
                  <a:lnTo>
                    <a:pt x="1" y="901"/>
                  </a:lnTo>
                  <a:lnTo>
                    <a:pt x="0" y="891"/>
                  </a:lnTo>
                  <a:lnTo>
                    <a:pt x="0" y="627"/>
                  </a:lnTo>
                  <a:lnTo>
                    <a:pt x="0" y="589"/>
                  </a:lnTo>
                  <a:lnTo>
                    <a:pt x="1" y="553"/>
                  </a:lnTo>
                  <a:lnTo>
                    <a:pt x="3" y="518"/>
                  </a:lnTo>
                  <a:lnTo>
                    <a:pt x="6" y="485"/>
                  </a:lnTo>
                  <a:lnTo>
                    <a:pt x="9" y="454"/>
                  </a:lnTo>
                  <a:lnTo>
                    <a:pt x="13" y="425"/>
                  </a:lnTo>
                  <a:lnTo>
                    <a:pt x="17" y="397"/>
                  </a:lnTo>
                  <a:lnTo>
                    <a:pt x="22" y="370"/>
                  </a:lnTo>
                  <a:lnTo>
                    <a:pt x="28" y="346"/>
                  </a:lnTo>
                  <a:lnTo>
                    <a:pt x="35" y="323"/>
                  </a:lnTo>
                  <a:lnTo>
                    <a:pt x="43" y="298"/>
                  </a:lnTo>
                  <a:lnTo>
                    <a:pt x="52" y="275"/>
                  </a:lnTo>
                  <a:lnTo>
                    <a:pt x="63" y="252"/>
                  </a:lnTo>
                  <a:lnTo>
                    <a:pt x="75" y="229"/>
                  </a:lnTo>
                  <a:lnTo>
                    <a:pt x="89" y="207"/>
                  </a:lnTo>
                  <a:lnTo>
                    <a:pt x="104" y="186"/>
                  </a:lnTo>
                  <a:lnTo>
                    <a:pt x="121" y="165"/>
                  </a:lnTo>
                  <a:lnTo>
                    <a:pt x="139" y="145"/>
                  </a:lnTo>
                  <a:lnTo>
                    <a:pt x="159" y="125"/>
                  </a:lnTo>
                  <a:lnTo>
                    <a:pt x="181" y="105"/>
                  </a:lnTo>
                  <a:lnTo>
                    <a:pt x="204" y="85"/>
                  </a:lnTo>
                  <a:lnTo>
                    <a:pt x="230" y="67"/>
                  </a:lnTo>
                  <a:lnTo>
                    <a:pt x="256" y="49"/>
                  </a:lnTo>
                  <a:lnTo>
                    <a:pt x="284" y="33"/>
                  </a:lnTo>
                  <a:lnTo>
                    <a:pt x="314" y="18"/>
                  </a:lnTo>
                  <a:lnTo>
                    <a:pt x="344" y="4"/>
                  </a:lnTo>
                  <a:lnTo>
                    <a:pt x="353" y="1"/>
                  </a:lnTo>
                  <a:lnTo>
                    <a:pt x="362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/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1560524" y="2382172"/>
              <a:ext cx="257402" cy="530573"/>
            </a:xfrm>
            <a:custGeom>
              <a:avLst/>
              <a:gdLst/>
              <a:ahLst/>
              <a:cxnLst>
                <a:cxn ang="0">
                  <a:pos x="370" y="0"/>
                </a:cxn>
                <a:cxn ang="0">
                  <a:pos x="386" y="5"/>
                </a:cxn>
                <a:cxn ang="0">
                  <a:pos x="400" y="15"/>
                </a:cxn>
                <a:cxn ang="0">
                  <a:pos x="410" y="29"/>
                </a:cxn>
                <a:cxn ang="0">
                  <a:pos x="456" y="125"/>
                </a:cxn>
                <a:cxn ang="0">
                  <a:pos x="457" y="141"/>
                </a:cxn>
                <a:cxn ang="0">
                  <a:pos x="454" y="157"/>
                </a:cxn>
                <a:cxn ang="0">
                  <a:pos x="446" y="171"/>
                </a:cxn>
                <a:cxn ang="0">
                  <a:pos x="434" y="182"/>
                </a:cxn>
                <a:cxn ang="0">
                  <a:pos x="404" y="197"/>
                </a:cxn>
                <a:cxn ang="0">
                  <a:pos x="363" y="220"/>
                </a:cxn>
                <a:cxn ang="0">
                  <a:pos x="328" y="245"/>
                </a:cxn>
                <a:cxn ang="0">
                  <a:pos x="299" y="274"/>
                </a:cxn>
                <a:cxn ang="0">
                  <a:pos x="276" y="306"/>
                </a:cxn>
                <a:cxn ang="0">
                  <a:pos x="258" y="342"/>
                </a:cxn>
                <a:cxn ang="0">
                  <a:pos x="243" y="382"/>
                </a:cxn>
                <a:cxn ang="0">
                  <a:pos x="234" y="426"/>
                </a:cxn>
                <a:cxn ang="0">
                  <a:pos x="228" y="474"/>
                </a:cxn>
                <a:cxn ang="0">
                  <a:pos x="389" y="499"/>
                </a:cxn>
                <a:cxn ang="0">
                  <a:pos x="407" y="503"/>
                </a:cxn>
                <a:cxn ang="0">
                  <a:pos x="422" y="512"/>
                </a:cxn>
                <a:cxn ang="0">
                  <a:pos x="433" y="525"/>
                </a:cxn>
                <a:cxn ang="0">
                  <a:pos x="440" y="542"/>
                </a:cxn>
                <a:cxn ang="0">
                  <a:pos x="441" y="890"/>
                </a:cxn>
                <a:cxn ang="0">
                  <a:pos x="437" y="908"/>
                </a:cxn>
                <a:cxn ang="0">
                  <a:pos x="429" y="924"/>
                </a:cxn>
                <a:cxn ang="0">
                  <a:pos x="415" y="935"/>
                </a:cxn>
                <a:cxn ang="0">
                  <a:pos x="398" y="941"/>
                </a:cxn>
                <a:cxn ang="0">
                  <a:pos x="52" y="942"/>
                </a:cxn>
                <a:cxn ang="0">
                  <a:pos x="34" y="939"/>
                </a:cxn>
                <a:cxn ang="0">
                  <a:pos x="19" y="930"/>
                </a:cxn>
                <a:cxn ang="0">
                  <a:pos x="7" y="917"/>
                </a:cxn>
                <a:cxn ang="0">
                  <a:pos x="1" y="900"/>
                </a:cxn>
                <a:cxn ang="0">
                  <a:pos x="0" y="626"/>
                </a:cxn>
                <a:cxn ang="0">
                  <a:pos x="2" y="551"/>
                </a:cxn>
                <a:cxn ang="0">
                  <a:pos x="6" y="484"/>
                </a:cxn>
                <a:cxn ang="0">
                  <a:pos x="12" y="423"/>
                </a:cxn>
                <a:cxn ang="0">
                  <a:pos x="22" y="370"/>
                </a:cxn>
                <a:cxn ang="0">
                  <a:pos x="34" y="323"/>
                </a:cxn>
                <a:cxn ang="0">
                  <a:pos x="54" y="269"/>
                </a:cxn>
                <a:cxn ang="0">
                  <a:pos x="82" y="218"/>
                </a:cxn>
                <a:cxn ang="0">
                  <a:pos x="117" y="170"/>
                </a:cxn>
                <a:cxn ang="0">
                  <a:pos x="159" y="124"/>
                </a:cxn>
                <a:cxn ang="0">
                  <a:pos x="205" y="85"/>
                </a:cxn>
                <a:cxn ang="0">
                  <a:pos x="257" y="49"/>
                </a:cxn>
                <a:cxn ang="0">
                  <a:pos x="313" y="18"/>
                </a:cxn>
                <a:cxn ang="0">
                  <a:pos x="352" y="1"/>
                </a:cxn>
              </a:cxnLst>
              <a:rect l="0" t="0" r="r" b="b"/>
              <a:pathLst>
                <a:path w="457" h="942">
                  <a:moveTo>
                    <a:pt x="361" y="0"/>
                  </a:moveTo>
                  <a:lnTo>
                    <a:pt x="370" y="0"/>
                  </a:lnTo>
                  <a:lnTo>
                    <a:pt x="378" y="2"/>
                  </a:lnTo>
                  <a:lnTo>
                    <a:pt x="386" y="5"/>
                  </a:lnTo>
                  <a:lnTo>
                    <a:pt x="393" y="9"/>
                  </a:lnTo>
                  <a:lnTo>
                    <a:pt x="400" y="15"/>
                  </a:lnTo>
                  <a:lnTo>
                    <a:pt x="406" y="21"/>
                  </a:lnTo>
                  <a:lnTo>
                    <a:pt x="410" y="29"/>
                  </a:lnTo>
                  <a:lnTo>
                    <a:pt x="453" y="117"/>
                  </a:lnTo>
                  <a:lnTo>
                    <a:pt x="456" y="125"/>
                  </a:lnTo>
                  <a:lnTo>
                    <a:pt x="457" y="133"/>
                  </a:lnTo>
                  <a:lnTo>
                    <a:pt x="457" y="141"/>
                  </a:lnTo>
                  <a:lnTo>
                    <a:pt x="456" y="150"/>
                  </a:lnTo>
                  <a:lnTo>
                    <a:pt x="454" y="157"/>
                  </a:lnTo>
                  <a:lnTo>
                    <a:pt x="451" y="165"/>
                  </a:lnTo>
                  <a:lnTo>
                    <a:pt x="446" y="171"/>
                  </a:lnTo>
                  <a:lnTo>
                    <a:pt x="441" y="177"/>
                  </a:lnTo>
                  <a:lnTo>
                    <a:pt x="434" y="182"/>
                  </a:lnTo>
                  <a:lnTo>
                    <a:pt x="427" y="186"/>
                  </a:lnTo>
                  <a:lnTo>
                    <a:pt x="404" y="197"/>
                  </a:lnTo>
                  <a:lnTo>
                    <a:pt x="383" y="208"/>
                  </a:lnTo>
                  <a:lnTo>
                    <a:pt x="363" y="220"/>
                  </a:lnTo>
                  <a:lnTo>
                    <a:pt x="345" y="232"/>
                  </a:lnTo>
                  <a:lnTo>
                    <a:pt x="328" y="245"/>
                  </a:lnTo>
                  <a:lnTo>
                    <a:pt x="313" y="260"/>
                  </a:lnTo>
                  <a:lnTo>
                    <a:pt x="299" y="274"/>
                  </a:lnTo>
                  <a:lnTo>
                    <a:pt x="287" y="290"/>
                  </a:lnTo>
                  <a:lnTo>
                    <a:pt x="276" y="306"/>
                  </a:lnTo>
                  <a:lnTo>
                    <a:pt x="266" y="324"/>
                  </a:lnTo>
                  <a:lnTo>
                    <a:pt x="258" y="342"/>
                  </a:lnTo>
                  <a:lnTo>
                    <a:pt x="250" y="362"/>
                  </a:lnTo>
                  <a:lnTo>
                    <a:pt x="243" y="382"/>
                  </a:lnTo>
                  <a:lnTo>
                    <a:pt x="238" y="403"/>
                  </a:lnTo>
                  <a:lnTo>
                    <a:pt x="234" y="426"/>
                  </a:lnTo>
                  <a:lnTo>
                    <a:pt x="230" y="449"/>
                  </a:lnTo>
                  <a:lnTo>
                    <a:pt x="228" y="474"/>
                  </a:lnTo>
                  <a:lnTo>
                    <a:pt x="227" y="499"/>
                  </a:lnTo>
                  <a:lnTo>
                    <a:pt x="389" y="499"/>
                  </a:lnTo>
                  <a:lnTo>
                    <a:pt x="398" y="500"/>
                  </a:lnTo>
                  <a:lnTo>
                    <a:pt x="407" y="503"/>
                  </a:lnTo>
                  <a:lnTo>
                    <a:pt x="415" y="507"/>
                  </a:lnTo>
                  <a:lnTo>
                    <a:pt x="422" y="512"/>
                  </a:lnTo>
                  <a:lnTo>
                    <a:pt x="429" y="518"/>
                  </a:lnTo>
                  <a:lnTo>
                    <a:pt x="433" y="525"/>
                  </a:lnTo>
                  <a:lnTo>
                    <a:pt x="437" y="533"/>
                  </a:lnTo>
                  <a:lnTo>
                    <a:pt x="440" y="542"/>
                  </a:lnTo>
                  <a:lnTo>
                    <a:pt x="441" y="551"/>
                  </a:lnTo>
                  <a:lnTo>
                    <a:pt x="441" y="890"/>
                  </a:lnTo>
                  <a:lnTo>
                    <a:pt x="440" y="900"/>
                  </a:lnTo>
                  <a:lnTo>
                    <a:pt x="437" y="908"/>
                  </a:lnTo>
                  <a:lnTo>
                    <a:pt x="433" y="917"/>
                  </a:lnTo>
                  <a:lnTo>
                    <a:pt x="429" y="924"/>
                  </a:lnTo>
                  <a:lnTo>
                    <a:pt x="422" y="930"/>
                  </a:lnTo>
                  <a:lnTo>
                    <a:pt x="415" y="935"/>
                  </a:lnTo>
                  <a:lnTo>
                    <a:pt x="407" y="939"/>
                  </a:lnTo>
                  <a:lnTo>
                    <a:pt x="398" y="941"/>
                  </a:lnTo>
                  <a:lnTo>
                    <a:pt x="389" y="942"/>
                  </a:lnTo>
                  <a:lnTo>
                    <a:pt x="52" y="942"/>
                  </a:lnTo>
                  <a:lnTo>
                    <a:pt x="43" y="941"/>
                  </a:lnTo>
                  <a:lnTo>
                    <a:pt x="34" y="939"/>
                  </a:lnTo>
                  <a:lnTo>
                    <a:pt x="26" y="935"/>
                  </a:lnTo>
                  <a:lnTo>
                    <a:pt x="19" y="930"/>
                  </a:lnTo>
                  <a:lnTo>
                    <a:pt x="13" y="924"/>
                  </a:lnTo>
                  <a:lnTo>
                    <a:pt x="7" y="917"/>
                  </a:lnTo>
                  <a:lnTo>
                    <a:pt x="4" y="908"/>
                  </a:lnTo>
                  <a:lnTo>
                    <a:pt x="1" y="900"/>
                  </a:lnTo>
                  <a:lnTo>
                    <a:pt x="0" y="890"/>
                  </a:lnTo>
                  <a:lnTo>
                    <a:pt x="0" y="626"/>
                  </a:lnTo>
                  <a:lnTo>
                    <a:pt x="1" y="588"/>
                  </a:lnTo>
                  <a:lnTo>
                    <a:pt x="2" y="551"/>
                  </a:lnTo>
                  <a:lnTo>
                    <a:pt x="3" y="517"/>
                  </a:lnTo>
                  <a:lnTo>
                    <a:pt x="6" y="484"/>
                  </a:lnTo>
                  <a:lnTo>
                    <a:pt x="9" y="453"/>
                  </a:lnTo>
                  <a:lnTo>
                    <a:pt x="12" y="423"/>
                  </a:lnTo>
                  <a:lnTo>
                    <a:pt x="17" y="396"/>
                  </a:lnTo>
                  <a:lnTo>
                    <a:pt x="22" y="370"/>
                  </a:lnTo>
                  <a:lnTo>
                    <a:pt x="28" y="345"/>
                  </a:lnTo>
                  <a:lnTo>
                    <a:pt x="34" y="323"/>
                  </a:lnTo>
                  <a:lnTo>
                    <a:pt x="43" y="295"/>
                  </a:lnTo>
                  <a:lnTo>
                    <a:pt x="54" y="269"/>
                  </a:lnTo>
                  <a:lnTo>
                    <a:pt x="67" y="243"/>
                  </a:lnTo>
                  <a:lnTo>
                    <a:pt x="82" y="218"/>
                  </a:lnTo>
                  <a:lnTo>
                    <a:pt x="98" y="193"/>
                  </a:lnTo>
                  <a:lnTo>
                    <a:pt x="117" y="170"/>
                  </a:lnTo>
                  <a:lnTo>
                    <a:pt x="137" y="146"/>
                  </a:lnTo>
                  <a:lnTo>
                    <a:pt x="159" y="124"/>
                  </a:lnTo>
                  <a:lnTo>
                    <a:pt x="182" y="104"/>
                  </a:lnTo>
                  <a:lnTo>
                    <a:pt x="205" y="85"/>
                  </a:lnTo>
                  <a:lnTo>
                    <a:pt x="230" y="66"/>
                  </a:lnTo>
                  <a:lnTo>
                    <a:pt x="257" y="49"/>
                  </a:lnTo>
                  <a:lnTo>
                    <a:pt x="284" y="33"/>
                  </a:lnTo>
                  <a:lnTo>
                    <a:pt x="313" y="18"/>
                  </a:lnTo>
                  <a:lnTo>
                    <a:pt x="343" y="4"/>
                  </a:lnTo>
                  <a:lnTo>
                    <a:pt x="352" y="1"/>
                  </a:lnTo>
                  <a:lnTo>
                    <a:pt x="36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350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4018019" y="3065384"/>
            <a:ext cx="1009650" cy="1384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900" b="1" i="1" dirty="0">
                <a:solidFill>
                  <a:schemeClr val="bg1"/>
                </a:solidFill>
              </a:rPr>
              <a:t>Kim Walsh</a:t>
            </a:r>
            <a:endParaRPr lang="en-US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443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40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44AC9CC4-A213-4A40-B055-2110BD5D0D91}"/>
              </a:ext>
            </a:extLst>
          </p:cNvPr>
          <p:cNvGrpSpPr/>
          <p:nvPr/>
        </p:nvGrpSpPr>
        <p:grpSpPr>
          <a:xfrm>
            <a:off x="4315320" y="1452711"/>
            <a:ext cx="4938104" cy="2847249"/>
            <a:chOff x="355171" y="1500638"/>
            <a:chExt cx="4455341" cy="2568894"/>
          </a:xfrm>
        </p:grpSpPr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E11C6320-6F0C-457C-8329-934956642203}"/>
                </a:ext>
              </a:extLst>
            </p:cNvPr>
            <p:cNvGrpSpPr/>
            <p:nvPr/>
          </p:nvGrpSpPr>
          <p:grpSpPr>
            <a:xfrm>
              <a:off x="355171" y="2718538"/>
              <a:ext cx="2586207" cy="1350994"/>
              <a:chOff x="1727200" y="2895601"/>
              <a:chExt cx="2951163" cy="1433513"/>
            </a:xfrm>
          </p:grpSpPr>
          <p:sp>
            <p:nvSpPr>
              <p:cNvPr id="107" name="Freeform 9">
                <a:extLst>
                  <a:ext uri="{FF2B5EF4-FFF2-40B4-BE49-F238E27FC236}">
                    <a16:creationId xmlns:a16="http://schemas.microsoft.com/office/drawing/2014/main" id="{CA2EE4D1-13CC-4DF5-89BB-DCE5812F9D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7875" y="2895601"/>
                <a:ext cx="2333625" cy="858838"/>
              </a:xfrm>
              <a:custGeom>
                <a:avLst/>
                <a:gdLst/>
                <a:ahLst/>
                <a:cxnLst>
                  <a:cxn ang="0">
                    <a:pos x="782" y="0"/>
                  </a:cxn>
                  <a:cxn ang="0">
                    <a:pos x="784" y="0"/>
                  </a:cxn>
                  <a:cxn ang="0">
                    <a:pos x="787" y="3"/>
                  </a:cxn>
                  <a:cxn ang="0">
                    <a:pos x="1470" y="255"/>
                  </a:cxn>
                  <a:cxn ang="0">
                    <a:pos x="811" y="541"/>
                  </a:cxn>
                  <a:cxn ang="0">
                    <a:pos x="0" y="268"/>
                  </a:cxn>
                  <a:cxn ang="0">
                    <a:pos x="4" y="262"/>
                  </a:cxn>
                  <a:cxn ang="0">
                    <a:pos x="782" y="0"/>
                  </a:cxn>
                </a:cxnLst>
                <a:rect l="0" t="0" r="r" b="b"/>
                <a:pathLst>
                  <a:path w="1470" h="541">
                    <a:moveTo>
                      <a:pt x="782" y="0"/>
                    </a:moveTo>
                    <a:lnTo>
                      <a:pt x="784" y="0"/>
                    </a:lnTo>
                    <a:lnTo>
                      <a:pt x="787" y="3"/>
                    </a:lnTo>
                    <a:lnTo>
                      <a:pt x="1470" y="255"/>
                    </a:lnTo>
                    <a:lnTo>
                      <a:pt x="811" y="541"/>
                    </a:lnTo>
                    <a:lnTo>
                      <a:pt x="0" y="268"/>
                    </a:lnTo>
                    <a:lnTo>
                      <a:pt x="4" y="262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0">
                <a:extLst>
                  <a:ext uri="{FF2B5EF4-FFF2-40B4-BE49-F238E27FC236}">
                    <a16:creationId xmlns:a16="http://schemas.microsoft.com/office/drawing/2014/main" id="{FF84BE67-57AF-42EA-97CA-CEF446A304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5338" y="3300413"/>
                <a:ext cx="1343025" cy="1028700"/>
              </a:xfrm>
              <a:custGeom>
                <a:avLst/>
                <a:gdLst/>
                <a:ahLst/>
                <a:cxnLst>
                  <a:cxn ang="0">
                    <a:pos x="662" y="0"/>
                  </a:cxn>
                  <a:cxn ang="0">
                    <a:pos x="846" y="290"/>
                  </a:cxn>
                  <a:cxn ang="0">
                    <a:pos x="17" y="648"/>
                  </a:cxn>
                  <a:cxn ang="0">
                    <a:pos x="0" y="286"/>
                  </a:cxn>
                  <a:cxn ang="0">
                    <a:pos x="659" y="0"/>
                  </a:cxn>
                  <a:cxn ang="0">
                    <a:pos x="662" y="0"/>
                  </a:cxn>
                </a:cxnLst>
                <a:rect l="0" t="0" r="r" b="b"/>
                <a:pathLst>
                  <a:path w="846" h="648">
                    <a:moveTo>
                      <a:pt x="662" y="0"/>
                    </a:moveTo>
                    <a:lnTo>
                      <a:pt x="846" y="290"/>
                    </a:lnTo>
                    <a:lnTo>
                      <a:pt x="17" y="648"/>
                    </a:lnTo>
                    <a:lnTo>
                      <a:pt x="0" y="286"/>
                    </a:lnTo>
                    <a:lnTo>
                      <a:pt x="659" y="0"/>
                    </a:lnTo>
                    <a:lnTo>
                      <a:pt x="662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1">
                <a:extLst>
                  <a:ext uri="{FF2B5EF4-FFF2-40B4-BE49-F238E27FC236}">
                    <a16:creationId xmlns:a16="http://schemas.microsoft.com/office/drawing/2014/main" id="{CA0F6202-27EE-46DB-A8F5-DEB36CFD4D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7200" y="3321051"/>
                <a:ext cx="1635125" cy="1008063"/>
              </a:xfrm>
              <a:custGeom>
                <a:avLst/>
                <a:gdLst/>
                <a:ahLst/>
                <a:cxnLst>
                  <a:cxn ang="0">
                    <a:pos x="1030" y="635"/>
                  </a:cxn>
                  <a:cxn ang="0">
                    <a:pos x="0" y="305"/>
                  </a:cxn>
                  <a:cxn ang="0">
                    <a:pos x="202" y="0"/>
                  </a:cxn>
                  <a:cxn ang="0">
                    <a:pos x="1013" y="273"/>
                  </a:cxn>
                  <a:cxn ang="0">
                    <a:pos x="1030" y="635"/>
                  </a:cxn>
                </a:cxnLst>
                <a:rect l="0" t="0" r="r" b="b"/>
                <a:pathLst>
                  <a:path w="1030" h="635">
                    <a:moveTo>
                      <a:pt x="1030" y="635"/>
                    </a:moveTo>
                    <a:lnTo>
                      <a:pt x="0" y="305"/>
                    </a:lnTo>
                    <a:lnTo>
                      <a:pt x="202" y="0"/>
                    </a:lnTo>
                    <a:lnTo>
                      <a:pt x="1013" y="273"/>
                    </a:lnTo>
                    <a:lnTo>
                      <a:pt x="1030" y="635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5" name="Freeform 5">
              <a:extLst>
                <a:ext uri="{FF2B5EF4-FFF2-40B4-BE49-F238E27FC236}">
                  <a16:creationId xmlns:a16="http://schemas.microsoft.com/office/drawing/2014/main" id="{24FC34D2-944C-4DA1-91AB-EDC0FE71D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43104" y="1500638"/>
              <a:ext cx="1928150" cy="368338"/>
            </a:xfrm>
            <a:custGeom>
              <a:avLst/>
              <a:gdLst/>
              <a:ahLst/>
              <a:cxnLst>
                <a:cxn ang="0">
                  <a:pos x="1756" y="356"/>
                </a:cxn>
                <a:cxn ang="0">
                  <a:pos x="228" y="356"/>
                </a:cxn>
                <a:cxn ang="0">
                  <a:pos x="0" y="0"/>
                </a:cxn>
                <a:cxn ang="0">
                  <a:pos x="1761" y="0"/>
                </a:cxn>
                <a:cxn ang="0">
                  <a:pos x="1890" y="185"/>
                </a:cxn>
                <a:cxn ang="0">
                  <a:pos x="1756" y="356"/>
                </a:cxn>
              </a:cxnLst>
              <a:rect l="0" t="0" r="r" b="b"/>
              <a:pathLst>
                <a:path w="1890" h="356">
                  <a:moveTo>
                    <a:pt x="1756" y="356"/>
                  </a:moveTo>
                  <a:lnTo>
                    <a:pt x="228" y="356"/>
                  </a:lnTo>
                  <a:lnTo>
                    <a:pt x="0" y="0"/>
                  </a:lnTo>
                  <a:lnTo>
                    <a:pt x="1761" y="0"/>
                  </a:lnTo>
                  <a:lnTo>
                    <a:pt x="1890" y="185"/>
                  </a:lnTo>
                  <a:lnTo>
                    <a:pt x="1756" y="356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Freeform 6">
              <a:extLst>
                <a:ext uri="{FF2B5EF4-FFF2-40B4-BE49-F238E27FC236}">
                  <a16:creationId xmlns:a16="http://schemas.microsoft.com/office/drawing/2014/main" id="{1DC532E6-65E2-45E0-B35D-E59CB282FC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5706" y="1868975"/>
              <a:ext cx="1930191" cy="365234"/>
            </a:xfrm>
            <a:custGeom>
              <a:avLst/>
              <a:gdLst/>
              <a:ahLst/>
              <a:cxnLst>
                <a:cxn ang="0">
                  <a:pos x="1892" y="182"/>
                </a:cxn>
                <a:cxn ang="0">
                  <a:pos x="1756" y="353"/>
                </a:cxn>
                <a:cxn ang="0">
                  <a:pos x="228" y="353"/>
                </a:cxn>
                <a:cxn ang="0">
                  <a:pos x="0" y="0"/>
                </a:cxn>
                <a:cxn ang="0">
                  <a:pos x="1763" y="0"/>
                </a:cxn>
                <a:cxn ang="0">
                  <a:pos x="1892" y="182"/>
                </a:cxn>
              </a:cxnLst>
              <a:rect l="0" t="0" r="r" b="b"/>
              <a:pathLst>
                <a:path w="1892" h="353">
                  <a:moveTo>
                    <a:pt x="1892" y="182"/>
                  </a:moveTo>
                  <a:lnTo>
                    <a:pt x="1756" y="353"/>
                  </a:lnTo>
                  <a:lnTo>
                    <a:pt x="228" y="353"/>
                  </a:lnTo>
                  <a:lnTo>
                    <a:pt x="0" y="0"/>
                  </a:lnTo>
                  <a:lnTo>
                    <a:pt x="1763" y="0"/>
                  </a:lnTo>
                  <a:lnTo>
                    <a:pt x="1892" y="1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Freeform 7">
              <a:extLst>
                <a:ext uri="{FF2B5EF4-FFF2-40B4-BE49-F238E27FC236}">
                  <a16:creationId xmlns:a16="http://schemas.microsoft.com/office/drawing/2014/main" id="{ABD22ED2-E1C5-45F9-8CD5-474A65DBCB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0349" y="2234209"/>
              <a:ext cx="1928150" cy="368338"/>
            </a:xfrm>
            <a:custGeom>
              <a:avLst/>
              <a:gdLst/>
              <a:ahLst/>
              <a:cxnLst>
                <a:cxn ang="0">
                  <a:pos x="1890" y="185"/>
                </a:cxn>
                <a:cxn ang="0">
                  <a:pos x="1756" y="356"/>
                </a:cxn>
                <a:cxn ang="0">
                  <a:pos x="228" y="356"/>
                </a:cxn>
                <a:cxn ang="0">
                  <a:pos x="0" y="0"/>
                </a:cxn>
                <a:cxn ang="0">
                  <a:pos x="1761" y="0"/>
                </a:cxn>
                <a:cxn ang="0">
                  <a:pos x="1890" y="185"/>
                </a:cxn>
              </a:cxnLst>
              <a:rect l="0" t="0" r="r" b="b"/>
              <a:pathLst>
                <a:path w="1890" h="356">
                  <a:moveTo>
                    <a:pt x="1890" y="185"/>
                  </a:moveTo>
                  <a:lnTo>
                    <a:pt x="1756" y="356"/>
                  </a:lnTo>
                  <a:lnTo>
                    <a:pt x="228" y="356"/>
                  </a:lnTo>
                  <a:lnTo>
                    <a:pt x="0" y="0"/>
                  </a:lnTo>
                  <a:lnTo>
                    <a:pt x="1761" y="0"/>
                  </a:lnTo>
                  <a:lnTo>
                    <a:pt x="1890" y="18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9" name="Freeform 8">
              <a:extLst>
                <a:ext uri="{FF2B5EF4-FFF2-40B4-BE49-F238E27FC236}">
                  <a16:creationId xmlns:a16="http://schemas.microsoft.com/office/drawing/2014/main" id="{AC1349B0-DB98-4147-B0E0-A7F9E11355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2951" y="2602547"/>
              <a:ext cx="1930191" cy="365234"/>
            </a:xfrm>
            <a:custGeom>
              <a:avLst/>
              <a:gdLst/>
              <a:ahLst/>
              <a:cxnLst>
                <a:cxn ang="0">
                  <a:pos x="1756" y="353"/>
                </a:cxn>
                <a:cxn ang="0">
                  <a:pos x="228" y="353"/>
                </a:cxn>
                <a:cxn ang="0">
                  <a:pos x="0" y="0"/>
                </a:cxn>
                <a:cxn ang="0">
                  <a:pos x="1761" y="0"/>
                </a:cxn>
                <a:cxn ang="0">
                  <a:pos x="1892" y="184"/>
                </a:cxn>
                <a:cxn ang="0">
                  <a:pos x="1756" y="353"/>
                </a:cxn>
              </a:cxnLst>
              <a:rect l="0" t="0" r="r" b="b"/>
              <a:pathLst>
                <a:path w="1892" h="353">
                  <a:moveTo>
                    <a:pt x="1756" y="353"/>
                  </a:moveTo>
                  <a:lnTo>
                    <a:pt x="228" y="353"/>
                  </a:lnTo>
                  <a:lnTo>
                    <a:pt x="0" y="0"/>
                  </a:lnTo>
                  <a:lnTo>
                    <a:pt x="1761" y="0"/>
                  </a:lnTo>
                  <a:lnTo>
                    <a:pt x="1892" y="184"/>
                  </a:lnTo>
                  <a:lnTo>
                    <a:pt x="1756" y="35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B235EA1B-137F-4D88-9E32-3F791DD79101}"/>
                </a:ext>
              </a:extLst>
            </p:cNvPr>
            <p:cNvGrpSpPr/>
            <p:nvPr/>
          </p:nvGrpSpPr>
          <p:grpSpPr>
            <a:xfrm>
              <a:off x="714757" y="2422517"/>
              <a:ext cx="1896525" cy="934295"/>
              <a:chOff x="1727200" y="2895601"/>
              <a:chExt cx="2951163" cy="1433513"/>
            </a:xfrm>
          </p:grpSpPr>
          <p:sp>
            <p:nvSpPr>
              <p:cNvPr id="103" name="Freeform 9">
                <a:extLst>
                  <a:ext uri="{FF2B5EF4-FFF2-40B4-BE49-F238E27FC236}">
                    <a16:creationId xmlns:a16="http://schemas.microsoft.com/office/drawing/2014/main" id="{CA6AC430-5D4D-45BC-A13D-AE70D9D3F3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47875" y="2895601"/>
                <a:ext cx="2333625" cy="858838"/>
              </a:xfrm>
              <a:custGeom>
                <a:avLst/>
                <a:gdLst/>
                <a:ahLst/>
                <a:cxnLst>
                  <a:cxn ang="0">
                    <a:pos x="782" y="0"/>
                  </a:cxn>
                  <a:cxn ang="0">
                    <a:pos x="784" y="0"/>
                  </a:cxn>
                  <a:cxn ang="0">
                    <a:pos x="787" y="3"/>
                  </a:cxn>
                  <a:cxn ang="0">
                    <a:pos x="1470" y="255"/>
                  </a:cxn>
                  <a:cxn ang="0">
                    <a:pos x="811" y="541"/>
                  </a:cxn>
                  <a:cxn ang="0">
                    <a:pos x="0" y="268"/>
                  </a:cxn>
                  <a:cxn ang="0">
                    <a:pos x="4" y="262"/>
                  </a:cxn>
                  <a:cxn ang="0">
                    <a:pos x="782" y="0"/>
                  </a:cxn>
                </a:cxnLst>
                <a:rect l="0" t="0" r="r" b="b"/>
                <a:pathLst>
                  <a:path w="1470" h="541">
                    <a:moveTo>
                      <a:pt x="782" y="0"/>
                    </a:moveTo>
                    <a:lnTo>
                      <a:pt x="784" y="0"/>
                    </a:lnTo>
                    <a:lnTo>
                      <a:pt x="787" y="3"/>
                    </a:lnTo>
                    <a:lnTo>
                      <a:pt x="1470" y="255"/>
                    </a:lnTo>
                    <a:lnTo>
                      <a:pt x="811" y="541"/>
                    </a:lnTo>
                    <a:lnTo>
                      <a:pt x="0" y="268"/>
                    </a:lnTo>
                    <a:lnTo>
                      <a:pt x="4" y="262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0">
                <a:extLst>
                  <a:ext uri="{FF2B5EF4-FFF2-40B4-BE49-F238E27FC236}">
                    <a16:creationId xmlns:a16="http://schemas.microsoft.com/office/drawing/2014/main" id="{BDC36945-D574-478F-974C-375A76D750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35338" y="3300413"/>
                <a:ext cx="1343025" cy="1028700"/>
              </a:xfrm>
              <a:custGeom>
                <a:avLst/>
                <a:gdLst/>
                <a:ahLst/>
                <a:cxnLst>
                  <a:cxn ang="0">
                    <a:pos x="662" y="0"/>
                  </a:cxn>
                  <a:cxn ang="0">
                    <a:pos x="846" y="290"/>
                  </a:cxn>
                  <a:cxn ang="0">
                    <a:pos x="17" y="648"/>
                  </a:cxn>
                  <a:cxn ang="0">
                    <a:pos x="0" y="286"/>
                  </a:cxn>
                  <a:cxn ang="0">
                    <a:pos x="659" y="0"/>
                  </a:cxn>
                  <a:cxn ang="0">
                    <a:pos x="662" y="0"/>
                  </a:cxn>
                </a:cxnLst>
                <a:rect l="0" t="0" r="r" b="b"/>
                <a:pathLst>
                  <a:path w="846" h="648">
                    <a:moveTo>
                      <a:pt x="662" y="0"/>
                    </a:moveTo>
                    <a:lnTo>
                      <a:pt x="846" y="290"/>
                    </a:lnTo>
                    <a:lnTo>
                      <a:pt x="17" y="648"/>
                    </a:lnTo>
                    <a:lnTo>
                      <a:pt x="0" y="286"/>
                    </a:lnTo>
                    <a:lnTo>
                      <a:pt x="659" y="0"/>
                    </a:lnTo>
                    <a:lnTo>
                      <a:pt x="66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1">
                <a:extLst>
                  <a:ext uri="{FF2B5EF4-FFF2-40B4-BE49-F238E27FC236}">
                    <a16:creationId xmlns:a16="http://schemas.microsoft.com/office/drawing/2014/main" id="{9C0738CD-100E-44CE-878D-8AA129FE21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7200" y="3321051"/>
                <a:ext cx="1635125" cy="1008063"/>
              </a:xfrm>
              <a:custGeom>
                <a:avLst/>
                <a:gdLst/>
                <a:ahLst/>
                <a:cxnLst>
                  <a:cxn ang="0">
                    <a:pos x="1030" y="635"/>
                  </a:cxn>
                  <a:cxn ang="0">
                    <a:pos x="0" y="305"/>
                  </a:cxn>
                  <a:cxn ang="0">
                    <a:pos x="202" y="0"/>
                  </a:cxn>
                  <a:cxn ang="0">
                    <a:pos x="1013" y="273"/>
                  </a:cxn>
                  <a:cxn ang="0">
                    <a:pos x="1030" y="635"/>
                  </a:cxn>
                </a:cxnLst>
                <a:rect l="0" t="0" r="r" b="b"/>
                <a:pathLst>
                  <a:path w="1030" h="635">
                    <a:moveTo>
                      <a:pt x="1030" y="635"/>
                    </a:moveTo>
                    <a:lnTo>
                      <a:pt x="0" y="305"/>
                    </a:lnTo>
                    <a:lnTo>
                      <a:pt x="202" y="0"/>
                    </a:lnTo>
                    <a:lnTo>
                      <a:pt x="1013" y="273"/>
                    </a:lnTo>
                    <a:lnTo>
                      <a:pt x="1030" y="63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7AA4891B-72DD-4C3E-9B5F-94E0E36E13A2}"/>
                </a:ext>
              </a:extLst>
            </p:cNvPr>
            <p:cNvGrpSpPr/>
            <p:nvPr/>
          </p:nvGrpSpPr>
          <p:grpSpPr>
            <a:xfrm>
              <a:off x="962663" y="2091427"/>
              <a:ext cx="1416017" cy="799790"/>
              <a:chOff x="2112963" y="2387601"/>
              <a:chExt cx="2203450" cy="1227138"/>
            </a:xfrm>
          </p:grpSpPr>
          <p:sp>
            <p:nvSpPr>
              <p:cNvPr id="99" name="Freeform 12">
                <a:extLst>
                  <a:ext uri="{FF2B5EF4-FFF2-40B4-BE49-F238E27FC236}">
                    <a16:creationId xmlns:a16="http://schemas.microsoft.com/office/drawing/2014/main" id="{128D27E7-2B55-48EC-AEF2-D4463CE529A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16175" y="2387601"/>
                <a:ext cx="1597025" cy="658813"/>
              </a:xfrm>
              <a:custGeom>
                <a:avLst/>
                <a:gdLst/>
                <a:ahLst/>
                <a:cxnLst>
                  <a:cxn ang="0">
                    <a:pos x="535" y="0"/>
                  </a:cxn>
                  <a:cxn ang="0">
                    <a:pos x="1006" y="215"/>
                  </a:cxn>
                  <a:cxn ang="0">
                    <a:pos x="557" y="415"/>
                  </a:cxn>
                  <a:cxn ang="0">
                    <a:pos x="0" y="224"/>
                  </a:cxn>
                  <a:cxn ang="0">
                    <a:pos x="535" y="0"/>
                  </a:cxn>
                  <a:cxn ang="0">
                    <a:pos x="552" y="320"/>
                  </a:cxn>
                  <a:cxn ang="0">
                    <a:pos x="550" y="320"/>
                  </a:cxn>
                  <a:cxn ang="0">
                    <a:pos x="552" y="320"/>
                  </a:cxn>
                  <a:cxn ang="0">
                    <a:pos x="555" y="323"/>
                  </a:cxn>
                  <a:cxn ang="0">
                    <a:pos x="552" y="320"/>
                  </a:cxn>
                </a:cxnLst>
                <a:rect l="0" t="0" r="r" b="b"/>
                <a:pathLst>
                  <a:path w="1006" h="415">
                    <a:moveTo>
                      <a:pt x="535" y="0"/>
                    </a:moveTo>
                    <a:lnTo>
                      <a:pt x="1006" y="215"/>
                    </a:lnTo>
                    <a:lnTo>
                      <a:pt x="557" y="415"/>
                    </a:lnTo>
                    <a:lnTo>
                      <a:pt x="0" y="224"/>
                    </a:lnTo>
                    <a:lnTo>
                      <a:pt x="535" y="0"/>
                    </a:lnTo>
                    <a:close/>
                    <a:moveTo>
                      <a:pt x="552" y="320"/>
                    </a:moveTo>
                    <a:lnTo>
                      <a:pt x="550" y="320"/>
                    </a:lnTo>
                    <a:lnTo>
                      <a:pt x="552" y="320"/>
                    </a:lnTo>
                    <a:lnTo>
                      <a:pt x="555" y="323"/>
                    </a:lnTo>
                    <a:lnTo>
                      <a:pt x="552" y="32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">
                <a:extLst>
                  <a:ext uri="{FF2B5EF4-FFF2-40B4-BE49-F238E27FC236}">
                    <a16:creationId xmlns:a16="http://schemas.microsoft.com/office/drawing/2014/main" id="{0168A842-1A0C-4A53-8423-C8F458FE3B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0413" y="2728913"/>
                <a:ext cx="1016000" cy="885825"/>
              </a:xfrm>
              <a:custGeom>
                <a:avLst/>
                <a:gdLst/>
                <a:ahLst/>
                <a:cxnLst>
                  <a:cxn ang="0">
                    <a:pos x="449" y="0"/>
                  </a:cxn>
                  <a:cxn ang="0">
                    <a:pos x="454" y="2"/>
                  </a:cxn>
                  <a:cxn ang="0">
                    <a:pos x="640" y="292"/>
                  </a:cxn>
                  <a:cxn ang="0">
                    <a:pos x="17" y="558"/>
                  </a:cxn>
                  <a:cxn ang="0">
                    <a:pos x="0" y="200"/>
                  </a:cxn>
                  <a:cxn ang="0">
                    <a:pos x="449" y="0"/>
                  </a:cxn>
                </a:cxnLst>
                <a:rect l="0" t="0" r="r" b="b"/>
                <a:pathLst>
                  <a:path w="640" h="558">
                    <a:moveTo>
                      <a:pt x="449" y="0"/>
                    </a:moveTo>
                    <a:lnTo>
                      <a:pt x="454" y="2"/>
                    </a:lnTo>
                    <a:lnTo>
                      <a:pt x="640" y="292"/>
                    </a:lnTo>
                    <a:lnTo>
                      <a:pt x="17" y="558"/>
                    </a:lnTo>
                    <a:lnTo>
                      <a:pt x="0" y="200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4">
                <a:extLst>
                  <a:ext uri="{FF2B5EF4-FFF2-40B4-BE49-F238E27FC236}">
                    <a16:creationId xmlns:a16="http://schemas.microsoft.com/office/drawing/2014/main" id="{01D9A08C-AD4C-4B83-9143-C1DD2DCCEC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12963" y="2743201"/>
                <a:ext cx="1214438" cy="871538"/>
              </a:xfrm>
              <a:custGeom>
                <a:avLst/>
                <a:gdLst/>
                <a:ahLst/>
                <a:cxnLst>
                  <a:cxn ang="0">
                    <a:pos x="0" y="296"/>
                  </a:cxn>
                  <a:cxn ang="0">
                    <a:pos x="191" y="0"/>
                  </a:cxn>
                  <a:cxn ang="0">
                    <a:pos x="748" y="191"/>
                  </a:cxn>
                  <a:cxn ang="0">
                    <a:pos x="765" y="549"/>
                  </a:cxn>
                  <a:cxn ang="0">
                    <a:pos x="0" y="296"/>
                  </a:cxn>
                </a:cxnLst>
                <a:rect l="0" t="0" r="r" b="b"/>
                <a:pathLst>
                  <a:path w="765" h="549">
                    <a:moveTo>
                      <a:pt x="0" y="296"/>
                    </a:moveTo>
                    <a:lnTo>
                      <a:pt x="191" y="0"/>
                    </a:lnTo>
                    <a:lnTo>
                      <a:pt x="748" y="191"/>
                    </a:lnTo>
                    <a:lnTo>
                      <a:pt x="765" y="549"/>
                    </a:lnTo>
                    <a:lnTo>
                      <a:pt x="0" y="29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60DB754A-8A5B-4040-92F4-ABCC95E22BC4}"/>
                </a:ext>
              </a:extLst>
            </p:cNvPr>
            <p:cNvGrpSpPr/>
            <p:nvPr/>
          </p:nvGrpSpPr>
          <p:grpSpPr>
            <a:xfrm>
              <a:off x="1202406" y="1804827"/>
              <a:ext cx="936531" cy="617690"/>
              <a:chOff x="2486025" y="1947863"/>
              <a:chExt cx="1457326" cy="947738"/>
            </a:xfrm>
          </p:grpSpPr>
          <p:sp>
            <p:nvSpPr>
              <p:cNvPr id="96" name="Freeform 15">
                <a:extLst>
                  <a:ext uri="{FF2B5EF4-FFF2-40B4-BE49-F238E27FC236}">
                    <a16:creationId xmlns:a16="http://schemas.microsoft.com/office/drawing/2014/main" id="{85CA27BC-CDB1-4BFE-B6E4-9864ACE26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9238" y="1947863"/>
                <a:ext cx="858838" cy="366713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541" y="125"/>
                  </a:cxn>
                  <a:cxn ang="0">
                    <a:pos x="298" y="231"/>
                  </a:cxn>
                  <a:cxn ang="0">
                    <a:pos x="0" y="134"/>
                  </a:cxn>
                  <a:cxn ang="0">
                    <a:pos x="287" y="0"/>
                  </a:cxn>
                </a:cxnLst>
                <a:rect l="0" t="0" r="r" b="b"/>
                <a:pathLst>
                  <a:path w="541" h="231">
                    <a:moveTo>
                      <a:pt x="287" y="0"/>
                    </a:moveTo>
                    <a:lnTo>
                      <a:pt x="541" y="125"/>
                    </a:lnTo>
                    <a:lnTo>
                      <a:pt x="298" y="231"/>
                    </a:lnTo>
                    <a:lnTo>
                      <a:pt x="0" y="134"/>
                    </a:lnTo>
                    <a:lnTo>
                      <a:pt x="28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6">
                <a:extLst>
                  <a:ext uri="{FF2B5EF4-FFF2-40B4-BE49-F238E27FC236}">
                    <a16:creationId xmlns:a16="http://schemas.microsoft.com/office/drawing/2014/main" id="{256B197C-8570-4B94-B5E6-E693B8251F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2313" y="2146301"/>
                <a:ext cx="681038" cy="749300"/>
              </a:xfrm>
              <a:custGeom>
                <a:avLst/>
                <a:gdLst/>
                <a:ahLst/>
                <a:cxnLst>
                  <a:cxn ang="0">
                    <a:pos x="19" y="472"/>
                  </a:cxn>
                  <a:cxn ang="0">
                    <a:pos x="0" y="106"/>
                  </a:cxn>
                  <a:cxn ang="0">
                    <a:pos x="243" y="0"/>
                  </a:cxn>
                  <a:cxn ang="0">
                    <a:pos x="429" y="295"/>
                  </a:cxn>
                  <a:cxn ang="0">
                    <a:pos x="19" y="472"/>
                  </a:cxn>
                </a:cxnLst>
                <a:rect l="0" t="0" r="r" b="b"/>
                <a:pathLst>
                  <a:path w="429" h="472">
                    <a:moveTo>
                      <a:pt x="19" y="472"/>
                    </a:moveTo>
                    <a:lnTo>
                      <a:pt x="0" y="106"/>
                    </a:lnTo>
                    <a:lnTo>
                      <a:pt x="243" y="0"/>
                    </a:lnTo>
                    <a:lnTo>
                      <a:pt x="429" y="295"/>
                    </a:lnTo>
                    <a:lnTo>
                      <a:pt x="19" y="472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7">
                <a:extLst>
                  <a:ext uri="{FF2B5EF4-FFF2-40B4-BE49-F238E27FC236}">
                    <a16:creationId xmlns:a16="http://schemas.microsoft.com/office/drawing/2014/main" id="{99C0238E-3F82-457C-A204-9AD7A9CB1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6025" y="2160588"/>
                <a:ext cx="806450" cy="735013"/>
              </a:xfrm>
              <a:custGeom>
                <a:avLst/>
                <a:gdLst/>
                <a:ahLst/>
                <a:cxnLst>
                  <a:cxn ang="0">
                    <a:pos x="191" y="0"/>
                  </a:cxn>
                  <a:cxn ang="0">
                    <a:pos x="489" y="97"/>
                  </a:cxn>
                  <a:cxn ang="0">
                    <a:pos x="508" y="463"/>
                  </a:cxn>
                  <a:cxn ang="0">
                    <a:pos x="506" y="463"/>
                  </a:cxn>
                  <a:cxn ang="0">
                    <a:pos x="0" y="297"/>
                  </a:cxn>
                  <a:cxn ang="0">
                    <a:pos x="191" y="0"/>
                  </a:cxn>
                  <a:cxn ang="0">
                    <a:pos x="191" y="0"/>
                  </a:cxn>
                </a:cxnLst>
                <a:rect l="0" t="0" r="r" b="b"/>
                <a:pathLst>
                  <a:path w="508" h="463">
                    <a:moveTo>
                      <a:pt x="191" y="0"/>
                    </a:moveTo>
                    <a:lnTo>
                      <a:pt x="489" y="97"/>
                    </a:lnTo>
                    <a:lnTo>
                      <a:pt x="508" y="463"/>
                    </a:lnTo>
                    <a:lnTo>
                      <a:pt x="506" y="463"/>
                    </a:lnTo>
                    <a:lnTo>
                      <a:pt x="0" y="297"/>
                    </a:lnTo>
                    <a:lnTo>
                      <a:pt x="191" y="0"/>
                    </a:lnTo>
                    <a:lnTo>
                      <a:pt x="191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0DB0B3C9-2CD9-4A41-8169-E19A33E9753D}"/>
                </a:ext>
              </a:extLst>
            </p:cNvPr>
            <p:cNvGrpSpPr/>
            <p:nvPr/>
          </p:nvGrpSpPr>
          <p:grpSpPr>
            <a:xfrm>
              <a:off x="1444190" y="1500638"/>
              <a:ext cx="458063" cy="448007"/>
              <a:chOff x="2862263" y="1481138"/>
              <a:chExt cx="712787" cy="687388"/>
            </a:xfrm>
          </p:grpSpPr>
          <p:sp>
            <p:nvSpPr>
              <p:cNvPr id="94" name="Freeform 18">
                <a:extLst>
                  <a:ext uri="{FF2B5EF4-FFF2-40B4-BE49-F238E27FC236}">
                    <a16:creationId xmlns:a16="http://schemas.microsoft.com/office/drawing/2014/main" id="{12E7A692-F9CB-4E13-9400-E05358004D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19450" y="1481138"/>
                <a:ext cx="355600" cy="687388"/>
              </a:xfrm>
              <a:custGeom>
                <a:avLst/>
                <a:gdLst/>
                <a:ahLst/>
                <a:cxnLst>
                  <a:cxn ang="0">
                    <a:pos x="224" y="347"/>
                  </a:cxn>
                  <a:cxn ang="0">
                    <a:pos x="22" y="433"/>
                  </a:cxn>
                  <a:cxn ang="0">
                    <a:pos x="0" y="0"/>
                  </a:cxn>
                  <a:cxn ang="0">
                    <a:pos x="224" y="347"/>
                  </a:cxn>
                </a:cxnLst>
                <a:rect l="0" t="0" r="r" b="b"/>
                <a:pathLst>
                  <a:path w="224" h="433">
                    <a:moveTo>
                      <a:pt x="224" y="347"/>
                    </a:moveTo>
                    <a:lnTo>
                      <a:pt x="22" y="433"/>
                    </a:lnTo>
                    <a:lnTo>
                      <a:pt x="0" y="0"/>
                    </a:lnTo>
                    <a:lnTo>
                      <a:pt x="224" y="347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9">
                <a:extLst>
                  <a:ext uri="{FF2B5EF4-FFF2-40B4-BE49-F238E27FC236}">
                    <a16:creationId xmlns:a16="http://schemas.microsoft.com/office/drawing/2014/main" id="{96E2C40B-5EFC-42D3-A22E-A6C7494255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263" y="1481138"/>
                <a:ext cx="392113" cy="687388"/>
              </a:xfrm>
              <a:custGeom>
                <a:avLst/>
                <a:gdLst/>
                <a:ahLst/>
                <a:cxnLst>
                  <a:cxn ang="0">
                    <a:pos x="247" y="433"/>
                  </a:cxn>
                  <a:cxn ang="0">
                    <a:pos x="0" y="354"/>
                  </a:cxn>
                  <a:cxn ang="0">
                    <a:pos x="225" y="0"/>
                  </a:cxn>
                  <a:cxn ang="0">
                    <a:pos x="247" y="433"/>
                  </a:cxn>
                </a:cxnLst>
                <a:rect l="0" t="0" r="r" b="b"/>
                <a:pathLst>
                  <a:path w="247" h="433">
                    <a:moveTo>
                      <a:pt x="247" y="433"/>
                    </a:moveTo>
                    <a:lnTo>
                      <a:pt x="0" y="354"/>
                    </a:lnTo>
                    <a:lnTo>
                      <a:pt x="225" y="0"/>
                    </a:lnTo>
                    <a:lnTo>
                      <a:pt x="247" y="43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2B17AEC-87D7-401E-B7F8-1434144376AF}"/>
                </a:ext>
              </a:extLst>
            </p:cNvPr>
            <p:cNvSpPr txBox="1"/>
            <p:nvPr/>
          </p:nvSpPr>
          <p:spPr>
            <a:xfrm>
              <a:off x="2231389" y="1549406"/>
              <a:ext cx="1364326" cy="236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Lead Gen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44754057-37F6-46EC-9D05-09563C5F2999}"/>
                </a:ext>
              </a:extLst>
            </p:cNvPr>
            <p:cNvSpPr txBox="1"/>
            <p:nvPr/>
          </p:nvSpPr>
          <p:spPr>
            <a:xfrm>
              <a:off x="2518354" y="1916192"/>
              <a:ext cx="1364326" cy="236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Reputation </a:t>
              </a:r>
              <a:r>
                <a:rPr lang="en-US" sz="1100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Mgmt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B93544F8-AE0A-4E19-B824-0AC86A3B3775}"/>
                </a:ext>
              </a:extLst>
            </p:cNvPr>
            <p:cNvSpPr txBox="1"/>
            <p:nvPr/>
          </p:nvSpPr>
          <p:spPr>
            <a:xfrm>
              <a:off x="2638612" y="2282977"/>
              <a:ext cx="1568788" cy="236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Mail Automation*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D7A9F444-1C29-4C78-9702-CA5D3FC13386}"/>
                </a:ext>
              </a:extLst>
            </p:cNvPr>
            <p:cNvSpPr txBox="1"/>
            <p:nvPr/>
          </p:nvSpPr>
          <p:spPr>
            <a:xfrm>
              <a:off x="2941377" y="2649763"/>
              <a:ext cx="1634113" cy="2360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Social Media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9" name="Freeform 152">
              <a:extLst>
                <a:ext uri="{FF2B5EF4-FFF2-40B4-BE49-F238E27FC236}">
                  <a16:creationId xmlns:a16="http://schemas.microsoft.com/office/drawing/2014/main" id="{020E7F3C-7F62-468F-B4A4-9E2A476D3A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89050" y="1581078"/>
              <a:ext cx="195176" cy="1829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Freeform 8">
              <a:extLst>
                <a:ext uri="{FF2B5EF4-FFF2-40B4-BE49-F238E27FC236}">
                  <a16:creationId xmlns:a16="http://schemas.microsoft.com/office/drawing/2014/main" id="{FE035273-FF3E-43CD-84A9-BE028A078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7973" y="2969725"/>
              <a:ext cx="1930191" cy="365234"/>
            </a:xfrm>
            <a:custGeom>
              <a:avLst/>
              <a:gdLst/>
              <a:ahLst/>
              <a:cxnLst>
                <a:cxn ang="0">
                  <a:pos x="1756" y="353"/>
                </a:cxn>
                <a:cxn ang="0">
                  <a:pos x="228" y="353"/>
                </a:cxn>
                <a:cxn ang="0">
                  <a:pos x="0" y="0"/>
                </a:cxn>
                <a:cxn ang="0">
                  <a:pos x="1761" y="0"/>
                </a:cxn>
                <a:cxn ang="0">
                  <a:pos x="1892" y="184"/>
                </a:cxn>
                <a:cxn ang="0">
                  <a:pos x="1756" y="353"/>
                </a:cxn>
              </a:cxnLst>
              <a:rect l="0" t="0" r="r" b="b"/>
              <a:pathLst>
                <a:path w="1892" h="353">
                  <a:moveTo>
                    <a:pt x="1756" y="353"/>
                  </a:moveTo>
                  <a:lnTo>
                    <a:pt x="228" y="353"/>
                  </a:lnTo>
                  <a:lnTo>
                    <a:pt x="0" y="0"/>
                  </a:lnTo>
                  <a:lnTo>
                    <a:pt x="1761" y="0"/>
                  </a:lnTo>
                  <a:lnTo>
                    <a:pt x="1892" y="184"/>
                  </a:lnTo>
                  <a:lnTo>
                    <a:pt x="1756" y="353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1" name="Freeform 52">
              <a:extLst>
                <a:ext uri="{FF2B5EF4-FFF2-40B4-BE49-F238E27FC236}">
                  <a16:creationId xmlns:a16="http://schemas.microsoft.com/office/drawing/2014/main" id="{D32CC6C7-C690-4E60-9298-64E820DDA8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52251" y="3066983"/>
              <a:ext cx="187445" cy="204526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0D11585E-D90A-43D7-98A1-EDE3E1F42760}"/>
                </a:ext>
              </a:extLst>
            </p:cNvPr>
            <p:cNvSpPr txBox="1"/>
            <p:nvPr/>
          </p:nvSpPr>
          <p:spPr>
            <a:xfrm>
              <a:off x="3176399" y="3016941"/>
              <a:ext cx="1634113" cy="527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Web, Mobile, SEO	</a:t>
              </a:r>
              <a:endParaRPr lang="en-US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en-US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User-Friendly &amp; Data Driven</a:t>
              </a:r>
            </a:p>
          </p:txBody>
        </p:sp>
        <p:sp>
          <p:nvSpPr>
            <p:cNvPr id="83" name="Freeform 86">
              <a:extLst>
                <a:ext uri="{FF2B5EF4-FFF2-40B4-BE49-F238E27FC236}">
                  <a16:creationId xmlns:a16="http://schemas.microsoft.com/office/drawing/2014/main" id="{4CF3D1BE-DD28-4B84-A3D2-EA24E1548E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61493" y="2702093"/>
              <a:ext cx="110983" cy="189380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4" name="Freeform 62">
              <a:extLst>
                <a:ext uri="{FF2B5EF4-FFF2-40B4-BE49-F238E27FC236}">
                  <a16:creationId xmlns:a16="http://schemas.microsoft.com/office/drawing/2014/main" id="{EC81011A-B5A0-4384-BF95-56ECEDB4B9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40800" y="2309838"/>
              <a:ext cx="200067" cy="20452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Freeform 105">
              <a:extLst>
                <a:ext uri="{FF2B5EF4-FFF2-40B4-BE49-F238E27FC236}">
                  <a16:creationId xmlns:a16="http://schemas.microsoft.com/office/drawing/2014/main" id="{11024FDF-E80A-451D-99FD-60600ECDE6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94279" y="1948644"/>
              <a:ext cx="205106" cy="205001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Rectangular Callout 31"/>
          <p:cNvSpPr/>
          <p:nvPr/>
        </p:nvSpPr>
        <p:spPr>
          <a:xfrm>
            <a:off x="1434854" y="1883570"/>
            <a:ext cx="2742232" cy="686790"/>
          </a:xfrm>
          <a:prstGeom prst="wedgeRectCallout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Rectangular Callout 62"/>
          <p:cNvSpPr/>
          <p:nvPr/>
        </p:nvSpPr>
        <p:spPr>
          <a:xfrm>
            <a:off x="1434854" y="929085"/>
            <a:ext cx="2742232" cy="686790"/>
          </a:xfrm>
          <a:prstGeom prst="wedgeRectCallout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Rectangular Callout 72"/>
          <p:cNvSpPr/>
          <p:nvPr/>
        </p:nvSpPr>
        <p:spPr>
          <a:xfrm>
            <a:off x="1434854" y="3886918"/>
            <a:ext cx="2742233" cy="686790"/>
          </a:xfrm>
          <a:prstGeom prst="wedgeRectCallout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" tIns="0" rIns="0" rtlCol="0" anchor="ctr"/>
          <a:lstStyle/>
          <a:p>
            <a:pPr algn="ctr"/>
            <a:endParaRPr lang="en-US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Rectangular Callout 67"/>
          <p:cNvSpPr/>
          <p:nvPr/>
        </p:nvSpPr>
        <p:spPr>
          <a:xfrm>
            <a:off x="1434854" y="2945859"/>
            <a:ext cx="2742232" cy="686790"/>
          </a:xfrm>
          <a:prstGeom prst="wedgeRectCallout">
            <a:avLst/>
          </a:prstGeom>
          <a:solidFill>
            <a:schemeClr val="accent3"/>
          </a:solidFill>
          <a:ln w="190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8818F8F0-061D-4FE0-8325-3E0BD5BB505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839" y="1724869"/>
            <a:ext cx="973180" cy="972954"/>
          </a:xfrm>
        </p:spPr>
      </p:pic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E3A7603-723E-47D5-AF54-B492D7C4D3C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839" y="723195"/>
            <a:ext cx="973180" cy="972954"/>
          </a:xfrm>
        </p:spPr>
      </p:pic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1697BD0E-F7E2-4319-9F91-76D9D287DB8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839" y="2709160"/>
            <a:ext cx="973180" cy="972954"/>
          </a:xfrm>
        </p:spPr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B5DD1806-34EE-4484-8D41-CC9DF207AF7E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839" y="3682114"/>
            <a:ext cx="973180" cy="972954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Winning Combination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250825" y="619125"/>
            <a:ext cx="8642350" cy="201613"/>
          </a:xfrm>
        </p:spPr>
        <p:txBody>
          <a:bodyPr/>
          <a:lstStyle/>
          <a:p>
            <a:r>
              <a:rPr lang="en-US" b="0" dirty="0">
                <a:latin typeface="Arial" panose="020B0604020202020204" pitchFamily="34" charset="0"/>
                <a:cs typeface="Arial" panose="020B0604020202020204" pitchFamily="34" charset="0"/>
              </a:rPr>
              <a:t>Purpose &amp; Strategy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550985" y="1021364"/>
            <a:ext cx="2449095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MATCH</a:t>
            </a:r>
          </a:p>
          <a:p>
            <a:r>
              <a:rPr lang="en-US" sz="1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messages and delivery in a way that is both engaging and unobtrusive to audiences</a:t>
            </a:r>
          </a:p>
          <a:p>
            <a:endParaRPr lang="en-US" sz="1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630A9176-35F0-461F-9036-78DC1EB78D67}"/>
              </a:ext>
            </a:extLst>
          </p:cNvPr>
          <p:cNvSpPr txBox="1"/>
          <p:nvPr/>
        </p:nvSpPr>
        <p:spPr>
          <a:xfrm>
            <a:off x="1527129" y="1941151"/>
            <a:ext cx="2357737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IDENTIFY</a:t>
            </a:r>
          </a:p>
          <a:p>
            <a:r>
              <a:rPr lang="en-US" sz="1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solve pain points (needs) for customers</a:t>
            </a:r>
          </a:p>
          <a:p>
            <a:endParaRPr lang="en-US" sz="1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73550460-62DA-458C-9BB9-7D0957AD884D}"/>
              </a:ext>
            </a:extLst>
          </p:cNvPr>
          <p:cNvSpPr txBox="1"/>
          <p:nvPr/>
        </p:nvSpPr>
        <p:spPr>
          <a:xfrm>
            <a:off x="1527129" y="3014320"/>
            <a:ext cx="2357737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DRIVE</a:t>
            </a:r>
          </a:p>
          <a:p>
            <a:r>
              <a:rPr lang="en-US" sz="1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goals in measurable and accountable ways</a:t>
            </a:r>
          </a:p>
          <a:p>
            <a:endParaRPr lang="en-US" sz="1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4492A7B3-DA91-400A-BE35-F4C45CC4D390}"/>
              </a:ext>
            </a:extLst>
          </p:cNvPr>
          <p:cNvSpPr txBox="1"/>
          <p:nvPr/>
        </p:nvSpPr>
        <p:spPr>
          <a:xfrm>
            <a:off x="1505842" y="3988675"/>
            <a:ext cx="2609452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0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</a:t>
            </a:r>
          </a:p>
          <a:p>
            <a:r>
              <a:rPr lang="en-US" sz="10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communication to ensure patient/staff safety or our ability to do business</a:t>
            </a:r>
          </a:p>
          <a:p>
            <a:endParaRPr lang="en-US" sz="1000" b="1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C9580F91-D52F-4AAB-B464-317CCD2F2908}"/>
              </a:ext>
            </a:extLst>
          </p:cNvPr>
          <p:cNvSpPr txBox="1"/>
          <p:nvPr/>
        </p:nvSpPr>
        <p:spPr>
          <a:xfrm>
            <a:off x="6635199" y="4799085"/>
            <a:ext cx="2357737" cy="15388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*in progress of implementation</a:t>
            </a:r>
            <a:endParaRPr lang="en-US" sz="10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63" grpId="0" animBg="1"/>
      <p:bldP spid="73" grpId="0" animBg="1"/>
      <p:bldP spid="68" grpId="0" animBg="1"/>
      <p:bldP spid="60" grpId="0"/>
      <p:bldP spid="89" grpId="0"/>
      <p:bldP spid="90" grpId="0"/>
      <p:bldP spid="91" grpId="0"/>
      <p:bldP spid="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/>
          <p:cNvGrpSpPr/>
          <p:nvPr/>
        </p:nvGrpSpPr>
        <p:grpSpPr>
          <a:xfrm>
            <a:off x="769938" y="2400914"/>
            <a:ext cx="1613466" cy="345642"/>
            <a:chOff x="769938" y="2456536"/>
            <a:chExt cx="1613466" cy="345642"/>
          </a:xfrm>
        </p:grpSpPr>
        <p:sp>
          <p:nvSpPr>
            <p:cNvPr id="33" name="Notched Right Arrow 32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Oval 34"/>
            <p:cNvSpPr>
              <a:spLocks noChangeAspect="1"/>
            </p:cNvSpPr>
            <p:nvPr/>
          </p:nvSpPr>
          <p:spPr>
            <a:xfrm>
              <a:off x="1482001" y="2534688"/>
              <a:ext cx="189341" cy="189339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2260906" y="2400914"/>
            <a:ext cx="1613466" cy="345642"/>
            <a:chOff x="769938" y="2456536"/>
            <a:chExt cx="1613466" cy="345642"/>
          </a:xfrm>
        </p:grpSpPr>
        <p:sp>
          <p:nvSpPr>
            <p:cNvPr id="38" name="Notched Right Arrow 37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0" name="Oval 39"/>
            <p:cNvSpPr>
              <a:spLocks noChangeAspect="1"/>
            </p:cNvSpPr>
            <p:nvPr/>
          </p:nvSpPr>
          <p:spPr>
            <a:xfrm>
              <a:off x="1482001" y="2534688"/>
              <a:ext cx="189341" cy="189339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40"/>
          <p:cNvGrpSpPr/>
          <p:nvPr/>
        </p:nvGrpSpPr>
        <p:grpSpPr>
          <a:xfrm>
            <a:off x="3751874" y="2400914"/>
            <a:ext cx="1613466" cy="345642"/>
            <a:chOff x="769938" y="2456536"/>
            <a:chExt cx="1613466" cy="345642"/>
          </a:xfrm>
        </p:grpSpPr>
        <p:sp>
          <p:nvSpPr>
            <p:cNvPr id="42" name="Notched Right Arrow 41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Oval 42"/>
            <p:cNvSpPr>
              <a:spLocks noChangeAspect="1"/>
            </p:cNvSpPr>
            <p:nvPr/>
          </p:nvSpPr>
          <p:spPr>
            <a:xfrm>
              <a:off x="1482001" y="2534688"/>
              <a:ext cx="189341" cy="189339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43"/>
          <p:cNvGrpSpPr/>
          <p:nvPr/>
        </p:nvGrpSpPr>
        <p:grpSpPr>
          <a:xfrm>
            <a:off x="5242842" y="2400914"/>
            <a:ext cx="1613466" cy="345642"/>
            <a:chOff x="769938" y="2456536"/>
            <a:chExt cx="1613466" cy="345642"/>
          </a:xfrm>
        </p:grpSpPr>
        <p:sp>
          <p:nvSpPr>
            <p:cNvPr id="45" name="Notched Right Arrow 44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1482001" y="2534688"/>
              <a:ext cx="189341" cy="189339"/>
            </a:xfrm>
            <a:prstGeom prst="ellipse">
              <a:avLst/>
            </a:pr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49"/>
          <p:cNvGrpSpPr/>
          <p:nvPr/>
        </p:nvGrpSpPr>
        <p:grpSpPr>
          <a:xfrm>
            <a:off x="6733811" y="2400914"/>
            <a:ext cx="1613466" cy="345642"/>
            <a:chOff x="769938" y="2456536"/>
            <a:chExt cx="1613466" cy="345642"/>
          </a:xfrm>
          <a:solidFill>
            <a:schemeClr val="accent1"/>
          </a:solidFill>
        </p:grpSpPr>
        <p:sp>
          <p:nvSpPr>
            <p:cNvPr id="52" name="Notched Right Arrow 51"/>
            <p:cNvSpPr/>
            <p:nvPr/>
          </p:nvSpPr>
          <p:spPr>
            <a:xfrm>
              <a:off x="769938" y="2456536"/>
              <a:ext cx="1613466" cy="345642"/>
            </a:xfrm>
            <a:prstGeom prst="notchedRightArrow">
              <a:avLst>
                <a:gd name="adj1" fmla="val 100000"/>
                <a:gd name="adj2" fmla="val 9102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Oval 63"/>
            <p:cNvSpPr>
              <a:spLocks noChangeAspect="1"/>
            </p:cNvSpPr>
            <p:nvPr/>
          </p:nvSpPr>
          <p:spPr>
            <a:xfrm>
              <a:off x="1482001" y="2534688"/>
              <a:ext cx="189341" cy="189339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94649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Brief Timeline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084778" y="2834941"/>
            <a:ext cx="876843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February</a:t>
            </a:r>
            <a:endParaRPr 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745587" y="2106598"/>
            <a:ext cx="604333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322685" y="2834941"/>
            <a:ext cx="468078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April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840126" y="2106598"/>
            <a:ext cx="399148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314382" y="2834941"/>
            <a:ext cx="477695" cy="246221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June</a:t>
            </a:r>
            <a:endParaRPr 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5" name="Straight Connector 74"/>
          <p:cNvCxnSpPr>
            <a:stCxn id="65" idx="7"/>
          </p:cNvCxnSpPr>
          <p:nvPr/>
        </p:nvCxnSpPr>
        <p:spPr>
          <a:xfrm flipH="1">
            <a:off x="1574465" y="1958112"/>
            <a:ext cx="1" cy="614898"/>
          </a:xfrm>
          <a:prstGeom prst="line">
            <a:avLst/>
          </a:prstGeom>
          <a:ln w="1905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stCxn id="88" idx="7"/>
          </p:cNvCxnSpPr>
          <p:nvPr/>
        </p:nvCxnSpPr>
        <p:spPr>
          <a:xfrm flipH="1">
            <a:off x="4559093" y="1953349"/>
            <a:ext cx="1" cy="614898"/>
          </a:xfrm>
          <a:prstGeom prst="line">
            <a:avLst/>
          </a:prstGeom>
          <a:ln w="1905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>
            <a:stCxn id="93" idx="7"/>
          </p:cNvCxnSpPr>
          <p:nvPr/>
        </p:nvCxnSpPr>
        <p:spPr>
          <a:xfrm flipH="1">
            <a:off x="7538435" y="1953349"/>
            <a:ext cx="1" cy="614898"/>
          </a:xfrm>
          <a:prstGeom prst="line">
            <a:avLst/>
          </a:prstGeom>
          <a:ln w="1905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stCxn id="98" idx="7"/>
          </p:cNvCxnSpPr>
          <p:nvPr/>
        </p:nvCxnSpPr>
        <p:spPr>
          <a:xfrm flipV="1">
            <a:off x="3066185" y="2577772"/>
            <a:ext cx="0" cy="614898"/>
          </a:xfrm>
          <a:prstGeom prst="line">
            <a:avLst/>
          </a:prstGeom>
          <a:ln w="1905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>
            <a:stCxn id="103" idx="7"/>
          </p:cNvCxnSpPr>
          <p:nvPr/>
        </p:nvCxnSpPr>
        <p:spPr>
          <a:xfrm rot="10800000" flipH="1">
            <a:off x="6048360" y="2577772"/>
            <a:ext cx="1" cy="614898"/>
          </a:xfrm>
          <a:prstGeom prst="line">
            <a:avLst/>
          </a:prstGeom>
          <a:ln w="19050">
            <a:solidFill>
              <a:schemeClr val="tx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526909" y="3122108"/>
            <a:ext cx="1994136" cy="1246495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 | Flu Season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Heart Month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Arthritis (Ortho) – B2C, B2B,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 | Annual Wellness –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Urology – B2B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Ortho – B2B,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Cardiac Rehab – B2B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– B2C</a:t>
            </a:r>
          </a:p>
          <a:p>
            <a:pPr algn="ctr"/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 Expansion – B2B, B2C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3457073" y="3122108"/>
            <a:ext cx="2199320" cy="110799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Allergies – B2B,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 </a:t>
            </a: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 | Annual Wellness–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 &amp; Rehab – B2C, B2B,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 Education – B2B,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– B2C</a:t>
            </a:r>
          </a:p>
          <a:p>
            <a:pPr algn="ctr"/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Reputation Management – Ph III Go Live</a:t>
            </a:r>
          </a:p>
          <a:p>
            <a:pPr algn="ctr"/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 Management – Vendor Change</a:t>
            </a:r>
          </a:p>
          <a:p>
            <a:pPr algn="ctr"/>
            <a:r>
              <a:rPr lang="en-US" sz="900" b="1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 Expansion – B2B, B2C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6761696" y="3122108"/>
            <a:ext cx="1705595" cy="96949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Recruitment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 &amp; Rehab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 | Sports Physicals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Lactation – B2C, B2B,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FM | Annual Wellness – B2C</a:t>
            </a:r>
          </a:p>
          <a:p>
            <a:pPr algn="ctr"/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Website 2.0 – B2B</a:t>
            </a:r>
          </a:p>
          <a:p>
            <a:pPr algn="ctr"/>
            <a:r>
              <a:rPr lang="en-US" sz="9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TBD – B2B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085138" y="945291"/>
            <a:ext cx="1994136" cy="110799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Recruitment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Occ Med – B2B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SBHC/IRU – B2B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Arthritis (Ortho) – B2C, B2B,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 | Annual Wellness – B2C, B2P</a:t>
            </a:r>
          </a:p>
          <a:p>
            <a:pPr algn="ctr"/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 | Sprains, Sinus Infections-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 </a:t>
            </a:r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Wound Care – B2B, B2C</a:t>
            </a:r>
          </a:p>
          <a:p>
            <a:pPr algn="ctr"/>
            <a:r>
              <a:rPr lang="en-US" sz="9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 Expansion – B2B, B2C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4984930" y="945291"/>
            <a:ext cx="2109552" cy="110799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Allergies – B2B,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 | Sports Physicals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 Education – B2B, B2C, B2P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FM | Annual Wellness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Recruitment – B2C</a:t>
            </a:r>
          </a:p>
          <a:p>
            <a:pPr algn="ctr"/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 &amp; Rehab – B2C</a:t>
            </a:r>
          </a:p>
          <a:p>
            <a:pPr algn="ctr"/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MM – Vendor Change</a:t>
            </a:r>
          </a:p>
          <a:p>
            <a:pPr algn="ctr"/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 Expansion – B2B, B2C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4279638" y="1278684"/>
            <a:ext cx="558911" cy="558911"/>
            <a:chOff x="4279638" y="1419610"/>
            <a:chExt cx="558911" cy="558911"/>
          </a:xfrm>
        </p:grpSpPr>
        <p:sp>
          <p:nvSpPr>
            <p:cNvPr id="88" name="Teardrop 87"/>
            <p:cNvSpPr/>
            <p:nvPr/>
          </p:nvSpPr>
          <p:spPr>
            <a:xfrm rot="8100000">
              <a:off x="4279638" y="1419610"/>
              <a:ext cx="558911" cy="558911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Freeform 15"/>
            <p:cNvSpPr>
              <a:spLocks noEditPoints="1"/>
            </p:cNvSpPr>
            <p:nvPr/>
          </p:nvSpPr>
          <p:spPr bwMode="auto">
            <a:xfrm>
              <a:off x="4433364" y="1598738"/>
              <a:ext cx="266700" cy="200025"/>
            </a:xfrm>
            <a:custGeom>
              <a:avLst/>
              <a:gdLst/>
              <a:ahLst/>
              <a:cxnLst>
                <a:cxn ang="0">
                  <a:pos x="168" y="126"/>
                </a:cxn>
                <a:cxn ang="0">
                  <a:pos x="0" y="126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10" y="115"/>
                </a:cxn>
                <a:cxn ang="0">
                  <a:pos x="168" y="115"/>
                </a:cxn>
                <a:cxn ang="0">
                  <a:pos x="168" y="126"/>
                </a:cxn>
                <a:cxn ang="0">
                  <a:pos x="54" y="104"/>
                </a:cxn>
                <a:cxn ang="0">
                  <a:pos x="32" y="104"/>
                </a:cxn>
                <a:cxn ang="0">
                  <a:pos x="32" y="63"/>
                </a:cxn>
                <a:cxn ang="0">
                  <a:pos x="54" y="63"/>
                </a:cxn>
                <a:cxn ang="0">
                  <a:pos x="54" y="104"/>
                </a:cxn>
                <a:cxn ang="0">
                  <a:pos x="84" y="104"/>
                </a:cxn>
                <a:cxn ang="0">
                  <a:pos x="64" y="104"/>
                </a:cxn>
                <a:cxn ang="0">
                  <a:pos x="64" y="19"/>
                </a:cxn>
                <a:cxn ang="0">
                  <a:pos x="84" y="19"/>
                </a:cxn>
                <a:cxn ang="0">
                  <a:pos x="84" y="104"/>
                </a:cxn>
                <a:cxn ang="0">
                  <a:pos x="116" y="104"/>
                </a:cxn>
                <a:cxn ang="0">
                  <a:pos x="95" y="104"/>
                </a:cxn>
                <a:cxn ang="0">
                  <a:pos x="95" y="41"/>
                </a:cxn>
                <a:cxn ang="0">
                  <a:pos x="116" y="41"/>
                </a:cxn>
                <a:cxn ang="0">
                  <a:pos x="116" y="104"/>
                </a:cxn>
                <a:cxn ang="0">
                  <a:pos x="147" y="104"/>
                </a:cxn>
                <a:cxn ang="0">
                  <a:pos x="127" y="104"/>
                </a:cxn>
                <a:cxn ang="0">
                  <a:pos x="127" y="9"/>
                </a:cxn>
                <a:cxn ang="0">
                  <a:pos x="147" y="9"/>
                </a:cxn>
                <a:cxn ang="0">
                  <a:pos x="147" y="104"/>
                </a:cxn>
              </a:cxnLst>
              <a:rect l="0" t="0" r="r" b="b"/>
              <a:pathLst>
                <a:path w="168" h="126">
                  <a:moveTo>
                    <a:pt x="168" y="126"/>
                  </a:moveTo>
                  <a:lnTo>
                    <a:pt x="0" y="12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115"/>
                  </a:lnTo>
                  <a:lnTo>
                    <a:pt x="168" y="115"/>
                  </a:lnTo>
                  <a:lnTo>
                    <a:pt x="168" y="126"/>
                  </a:lnTo>
                  <a:close/>
                  <a:moveTo>
                    <a:pt x="54" y="104"/>
                  </a:moveTo>
                  <a:lnTo>
                    <a:pt x="32" y="104"/>
                  </a:lnTo>
                  <a:lnTo>
                    <a:pt x="32" y="63"/>
                  </a:lnTo>
                  <a:lnTo>
                    <a:pt x="54" y="63"/>
                  </a:lnTo>
                  <a:lnTo>
                    <a:pt x="54" y="104"/>
                  </a:lnTo>
                  <a:close/>
                  <a:moveTo>
                    <a:pt x="84" y="104"/>
                  </a:moveTo>
                  <a:lnTo>
                    <a:pt x="64" y="104"/>
                  </a:lnTo>
                  <a:lnTo>
                    <a:pt x="64" y="19"/>
                  </a:lnTo>
                  <a:lnTo>
                    <a:pt x="84" y="19"/>
                  </a:lnTo>
                  <a:lnTo>
                    <a:pt x="84" y="104"/>
                  </a:lnTo>
                  <a:close/>
                  <a:moveTo>
                    <a:pt x="116" y="104"/>
                  </a:moveTo>
                  <a:lnTo>
                    <a:pt x="95" y="104"/>
                  </a:lnTo>
                  <a:lnTo>
                    <a:pt x="95" y="41"/>
                  </a:lnTo>
                  <a:lnTo>
                    <a:pt x="116" y="41"/>
                  </a:lnTo>
                  <a:lnTo>
                    <a:pt x="116" y="104"/>
                  </a:lnTo>
                  <a:close/>
                  <a:moveTo>
                    <a:pt x="147" y="104"/>
                  </a:moveTo>
                  <a:lnTo>
                    <a:pt x="127" y="104"/>
                  </a:lnTo>
                  <a:lnTo>
                    <a:pt x="127" y="9"/>
                  </a:lnTo>
                  <a:lnTo>
                    <a:pt x="147" y="9"/>
                  </a:lnTo>
                  <a:lnTo>
                    <a:pt x="147" y="10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7258980" y="1278684"/>
            <a:ext cx="558911" cy="558911"/>
            <a:chOff x="7258980" y="1419610"/>
            <a:chExt cx="558911" cy="558911"/>
          </a:xfrm>
          <a:solidFill>
            <a:schemeClr val="accent1"/>
          </a:solidFill>
        </p:grpSpPr>
        <p:sp>
          <p:nvSpPr>
            <p:cNvPr id="93" name="Teardrop 92"/>
            <p:cNvSpPr/>
            <p:nvPr/>
          </p:nvSpPr>
          <p:spPr>
            <a:xfrm rot="8100000">
              <a:off x="7258980" y="1419610"/>
              <a:ext cx="558911" cy="558911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Freeform 152"/>
            <p:cNvSpPr>
              <a:spLocks noEditPoints="1"/>
            </p:cNvSpPr>
            <p:nvPr/>
          </p:nvSpPr>
          <p:spPr bwMode="auto">
            <a:xfrm>
              <a:off x="7397225" y="1605088"/>
              <a:ext cx="276028" cy="25508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5768905" y="3308424"/>
            <a:ext cx="558911" cy="558911"/>
            <a:chOff x="5768905" y="3449350"/>
            <a:chExt cx="558911" cy="558911"/>
          </a:xfrm>
        </p:grpSpPr>
        <p:sp>
          <p:nvSpPr>
            <p:cNvPr id="103" name="Teardrop 102"/>
            <p:cNvSpPr/>
            <p:nvPr/>
          </p:nvSpPr>
          <p:spPr>
            <a:xfrm rot="18900000">
              <a:off x="5768905" y="3449350"/>
              <a:ext cx="558911" cy="558911"/>
            </a:xfrm>
            <a:prstGeom prst="teardrop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Freeform 57"/>
            <p:cNvSpPr>
              <a:spLocks noEditPoints="1"/>
            </p:cNvSpPr>
            <p:nvPr/>
          </p:nvSpPr>
          <p:spPr bwMode="auto">
            <a:xfrm>
              <a:off x="5935988" y="3605501"/>
              <a:ext cx="231093" cy="231093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9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2786729" y="3308424"/>
            <a:ext cx="558911" cy="558911"/>
            <a:chOff x="2786729" y="3449350"/>
            <a:chExt cx="558911" cy="558911"/>
          </a:xfrm>
        </p:grpSpPr>
        <p:sp>
          <p:nvSpPr>
            <p:cNvPr id="98" name="Teardrop 97"/>
            <p:cNvSpPr/>
            <p:nvPr/>
          </p:nvSpPr>
          <p:spPr>
            <a:xfrm rot="18900000">
              <a:off x="2786729" y="3449350"/>
              <a:ext cx="558911" cy="55891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8" name="Freeform 105"/>
            <p:cNvSpPr>
              <a:spLocks noEditPoints="1"/>
            </p:cNvSpPr>
            <p:nvPr/>
          </p:nvSpPr>
          <p:spPr bwMode="auto">
            <a:xfrm>
              <a:off x="2965282" y="3618202"/>
              <a:ext cx="224150" cy="220902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119E762-8BAD-4114-A894-D69B826ECF88}"/>
              </a:ext>
            </a:extLst>
          </p:cNvPr>
          <p:cNvGrpSpPr/>
          <p:nvPr/>
        </p:nvGrpSpPr>
        <p:grpSpPr>
          <a:xfrm>
            <a:off x="1295010" y="1283447"/>
            <a:ext cx="558911" cy="558911"/>
            <a:chOff x="1295010" y="1424373"/>
            <a:chExt cx="558911" cy="558911"/>
          </a:xfrm>
        </p:grpSpPr>
        <p:sp>
          <p:nvSpPr>
            <p:cNvPr id="65" name="Teardrop 64"/>
            <p:cNvSpPr/>
            <p:nvPr/>
          </p:nvSpPr>
          <p:spPr>
            <a:xfrm rot="8100000">
              <a:off x="1295010" y="1424373"/>
              <a:ext cx="558911" cy="558911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Freeform 52">
              <a:extLst>
                <a:ext uri="{FF2B5EF4-FFF2-40B4-BE49-F238E27FC236}">
                  <a16:creationId xmlns:a16="http://schemas.microsoft.com/office/drawing/2014/main" id="{26999C8D-E16A-42B2-A06E-D87889AF74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50894" y="1557275"/>
              <a:ext cx="247143" cy="264923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9" name="Text Placeholder 3">
            <a:extLst>
              <a:ext uri="{FF2B5EF4-FFF2-40B4-BE49-F238E27FC236}">
                <a16:creationId xmlns:a16="http://schemas.microsoft.com/office/drawing/2014/main" id="{4DB3509F-0980-4C01-B74D-CC813D9DB2CD}"/>
              </a:ext>
            </a:extLst>
          </p:cNvPr>
          <p:cNvSpPr txBox="1">
            <a:spLocks/>
          </p:cNvSpPr>
          <p:nvPr/>
        </p:nvSpPr>
        <p:spPr>
          <a:xfrm>
            <a:off x="332103" y="469106"/>
            <a:ext cx="8642350" cy="201613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i="0" kern="1200" baseline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Micro  |  Organic/No Cost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F340428-E890-432C-8908-B5E0715E15D0}"/>
              </a:ext>
            </a:extLst>
          </p:cNvPr>
          <p:cNvSpPr txBox="1"/>
          <p:nvPr/>
        </p:nvSpPr>
        <p:spPr>
          <a:xfrm>
            <a:off x="6992646" y="4573977"/>
            <a:ext cx="161261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Coming This Fall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DEACAEB-2572-44F8-82E2-E9BCE0270F19}"/>
              </a:ext>
            </a:extLst>
          </p:cNvPr>
          <p:cNvSpPr txBox="1"/>
          <p:nvPr/>
        </p:nvSpPr>
        <p:spPr>
          <a:xfrm>
            <a:off x="2340993" y="4645602"/>
            <a:ext cx="7069995" cy="276999"/>
          </a:xfrm>
          <a:prstGeom prst="rect">
            <a:avLst/>
          </a:prstGeom>
          <a:noFill/>
        </p:spPr>
        <p:txBody>
          <a:bodyPr wrap="square" lIns="0" tIns="0" rIns="0" bIns="0" numCol="3" rtlCol="0" anchor="t">
            <a:spAutoFit/>
          </a:bodyPr>
          <a:lstStyle/>
          <a:p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Migraines (Neuro) – B2B, B2C, B2P</a:t>
            </a:r>
          </a:p>
          <a:p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Med – B2C, B2B, B2P</a:t>
            </a:r>
          </a:p>
          <a:p>
            <a:r>
              <a:rPr lang="en-US" sz="900" b="1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 </a:t>
            </a:r>
            <a:r>
              <a:rPr lang="en-US" sz="9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 | Sports Physicals – B2C</a:t>
            </a:r>
          </a:p>
        </p:txBody>
      </p:sp>
    </p:spTree>
    <p:extLst>
      <p:ext uri="{BB962C8B-B14F-4D97-AF65-F5344CB8AC3E}">
        <p14:creationId xmlns:p14="http://schemas.microsoft.com/office/powerpoint/2010/main" val="67423433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>
            <a:extLst>
              <a:ext uri="{FF2B5EF4-FFF2-40B4-BE49-F238E27FC236}">
                <a16:creationId xmlns:a16="http://schemas.microsoft.com/office/drawing/2014/main" id="{765DED49-091F-4470-8F28-86588BAF95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Briefs</a:t>
            </a:r>
          </a:p>
        </p:txBody>
      </p:sp>
      <p:sp>
        <p:nvSpPr>
          <p:cNvPr id="10" name="Round Single Corner Rectangle 9"/>
          <p:cNvSpPr/>
          <p:nvPr/>
        </p:nvSpPr>
        <p:spPr>
          <a:xfrm>
            <a:off x="0" y="1618904"/>
            <a:ext cx="4053537" cy="2189066"/>
          </a:xfrm>
          <a:prstGeom prst="round1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6261" y="2322903"/>
            <a:ext cx="37444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spcBef>
                <a:spcPct val="20000"/>
              </a:spcBef>
              <a:defRPr/>
            </a:pP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as many tools in our toolbox as possible to connect messages to audiences that generate leads and potential patients.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2047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Briefs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825" y="619125"/>
            <a:ext cx="8642350" cy="201613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Micro  |  Organic/No Cost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99289E-A2B1-48E9-98A3-E801E6CED8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082" y="811922"/>
            <a:ext cx="2195248" cy="14708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9BD04D-287B-4E41-91BA-0BB0798FD19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99" y="2257924"/>
            <a:ext cx="2195248" cy="16929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BCB6AB-42A6-427E-B316-631B8B82D28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516" y="3950870"/>
            <a:ext cx="2195248" cy="8138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703F6C-57C0-438C-982E-42D134B745D5}"/>
              </a:ext>
            </a:extLst>
          </p:cNvPr>
          <p:cNvSpPr txBox="1"/>
          <p:nvPr/>
        </p:nvSpPr>
        <p:spPr>
          <a:xfrm>
            <a:off x="2670969" y="1016361"/>
            <a:ext cx="5875914" cy="3719031"/>
          </a:xfrm>
          <a:prstGeom prst="rect">
            <a:avLst/>
          </a:prstGeom>
          <a:noFill/>
        </p:spPr>
        <p:txBody>
          <a:bodyPr wrap="square" numCol="2" spcCol="182880" rtlCol="0">
            <a:spAutoFit/>
          </a:bodyPr>
          <a:lstStyle/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Research, </a:t>
            </a:r>
            <a:r>
              <a:rPr lang="en-US" sz="1250" dirty="0" err="1">
                <a:latin typeface="Arial" panose="020B0604020202020204" pitchFamily="34" charset="0"/>
                <a:cs typeface="Arial" panose="020B0604020202020204" pitchFamily="34" charset="0"/>
              </a:rPr>
              <a:t>Opps</a:t>
            </a: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, Messages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Direct Mail - postcards, letters,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Earned media - press releases, community newsletters, recognitions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Internal Communication – MSO/Staff News,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Literature - bio/appt cards, brochures, flyers, guidebooks,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POS - posters, table tents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Print ads – newspaper, industry/community pubs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Signage - directory, room, digital, roadside,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Website - SEO, content, location/service/provider page, CTAs, home banner, referring sites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Blogs &amp; White Papers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Social Media - Facebook, Instagram, Twitter, LinkedIn, posts, groups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Forms – web surveys, referral,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Digital Campaign - social media, Google display/search,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Testimonials – web, social,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Video production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Events – community, ribbon cutting, other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PT experience/workflows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Provider education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Branded &amp; promo items</a:t>
            </a:r>
          </a:p>
          <a:p>
            <a:pPr marL="169863" indent="-169863">
              <a:spcAft>
                <a:spcPts val="500"/>
              </a:spcAft>
              <a:buFont typeface="Arial" panose="020B0604020202020204" pitchFamily="34" charset="0"/>
              <a:buChar char="•"/>
            </a:pPr>
            <a:r>
              <a:rPr lang="en-US" sz="1250" dirty="0">
                <a:latin typeface="Arial" panose="020B0604020202020204" pitchFamily="34" charset="0"/>
                <a:cs typeface="Arial" panose="020B0604020202020204" pitchFamily="34" charset="0"/>
              </a:rPr>
              <a:t>Photos</a:t>
            </a:r>
          </a:p>
        </p:txBody>
      </p:sp>
    </p:spTree>
    <p:extLst>
      <p:ext uri="{BB962C8B-B14F-4D97-AF65-F5344CB8AC3E}">
        <p14:creationId xmlns:p14="http://schemas.microsoft.com/office/powerpoint/2010/main" val="80712064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101564D-54D3-41DB-8784-AE0AE1FA81B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590" y="1707645"/>
            <a:ext cx="5008940" cy="316838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Lead Gen – Web Pages/Blogs with Conversions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C88CD2-BCA9-48FA-A5A8-064B89DCBCE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425" y="613112"/>
            <a:ext cx="4164968" cy="293795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EABE5F-0C2E-4E78-9A61-8984C621FD8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796314">
            <a:off x="842191" y="2569287"/>
            <a:ext cx="1509090" cy="2293027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E7AFFD36-D833-47D7-9AB3-DDF24B564C7E}"/>
              </a:ext>
            </a:extLst>
          </p:cNvPr>
          <p:cNvSpPr/>
          <p:nvPr/>
        </p:nvSpPr>
        <p:spPr>
          <a:xfrm>
            <a:off x="3691965" y="1588542"/>
            <a:ext cx="403249" cy="518463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CE8E5228-3C6F-4B70-8416-94C3715F80D0}"/>
              </a:ext>
            </a:extLst>
          </p:cNvPr>
          <p:cNvSpPr/>
          <p:nvPr/>
        </p:nvSpPr>
        <p:spPr>
          <a:xfrm rot="5400000">
            <a:off x="8345259" y="4299960"/>
            <a:ext cx="403249" cy="518463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D83421D3-6E10-4E38-9FBE-765717BCA169}"/>
              </a:ext>
            </a:extLst>
          </p:cNvPr>
          <p:cNvSpPr/>
          <p:nvPr/>
        </p:nvSpPr>
        <p:spPr>
          <a:xfrm rot="5400000">
            <a:off x="2653963" y="3752693"/>
            <a:ext cx="403249" cy="518463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51567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Lead Gen – UTMs &amp; QR Codes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5F3CC2-4D95-4A0D-9D8F-F43FC0D4102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03698">
            <a:off x="5997439" y="618493"/>
            <a:ext cx="1977752" cy="42008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9157A3-DD34-4991-B629-0DBB6BA4999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992" y="843540"/>
            <a:ext cx="4644616" cy="3009348"/>
          </a:xfrm>
          <a:prstGeom prst="rect">
            <a:avLst/>
          </a:prstGeom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A676D098-1F1A-4C26-BCF1-9A38CABAB06D}"/>
              </a:ext>
            </a:extLst>
          </p:cNvPr>
          <p:cNvSpPr/>
          <p:nvPr/>
        </p:nvSpPr>
        <p:spPr>
          <a:xfrm rot="10800000">
            <a:off x="1000366" y="4040728"/>
            <a:ext cx="403249" cy="518463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8E4777C2-B925-4A5D-9A51-56E07CF3883A}"/>
              </a:ext>
            </a:extLst>
          </p:cNvPr>
          <p:cNvSpPr/>
          <p:nvPr/>
        </p:nvSpPr>
        <p:spPr>
          <a:xfrm rot="5400000">
            <a:off x="7770245" y="4437722"/>
            <a:ext cx="403249" cy="518463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058858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Tools We Use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FD4933-2292-41EA-9E1B-93D0400AB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0257" y="619462"/>
            <a:ext cx="8643485" cy="200746"/>
          </a:xfrm>
          <a:solidFill>
            <a:schemeClr val="bg1"/>
          </a:solidFill>
        </p:spPr>
        <p:txBody>
          <a:bodyPr/>
          <a:lstStyle/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QuestionPro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(Quality Surveys tool)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4C38CB-8F1F-48B7-80E2-65B3A3D16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688" y="1246790"/>
            <a:ext cx="6703188" cy="24194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9AC911-0A47-4F2F-B17D-F9D8004D1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7550" y="3090213"/>
            <a:ext cx="5794278" cy="182171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A55F9EE-F727-4131-BA3E-1BC34B93FC62}"/>
              </a:ext>
            </a:extLst>
          </p:cNvPr>
          <p:cNvSpPr txBox="1">
            <a:spLocks/>
          </p:cNvSpPr>
          <p:nvPr/>
        </p:nvSpPr>
        <p:spPr>
          <a:xfrm>
            <a:off x="506970" y="4001070"/>
            <a:ext cx="2279507" cy="403250"/>
          </a:xfr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Approx.40 forms live on site</a:t>
            </a:r>
          </a:p>
        </p:txBody>
      </p:sp>
    </p:spTree>
    <p:extLst>
      <p:ext uri="{BB962C8B-B14F-4D97-AF65-F5344CB8AC3E}">
        <p14:creationId xmlns:p14="http://schemas.microsoft.com/office/powerpoint/2010/main" val="1140225205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Tools We Use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FD4933-2292-41EA-9E1B-93D0400AB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SEMrush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A2942CD-0ACB-4E35-960A-DF24CC0B2B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9510" y="1040508"/>
            <a:ext cx="3375320" cy="343227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0B4E4F-C29E-49F4-B430-867460481AF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8107" y="1048349"/>
            <a:ext cx="3953990" cy="362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04158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Tools We Use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FD4933-2292-41EA-9E1B-93D0400AB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Ads Managers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9E03C6-0A44-4283-A0A9-2A3A1CB328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4272" y="1131575"/>
            <a:ext cx="6655454" cy="334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9973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07F10EC-FA2A-4E66-9B12-6290F0B00AF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48582">
            <a:off x="657549" y="862381"/>
            <a:ext cx="3909640" cy="4071578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Tools We Use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FD4933-2292-41EA-9E1B-93D0400AB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0257" y="619462"/>
            <a:ext cx="8643485" cy="200746"/>
          </a:xfrm>
          <a:solidFill>
            <a:schemeClr val="bg1"/>
          </a:solidFill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GA4 + Looker Studio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93F54C-453E-408B-A750-D1F517B96F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201" y="1562749"/>
            <a:ext cx="4890122" cy="1906135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0147759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Tools We Use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DFD4933-2292-41EA-9E1B-93D0400AB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rater8</a:t>
            </a:r>
          </a:p>
        </p:txBody>
      </p:sp>
      <p:sp>
        <p:nvSpPr>
          <p:cNvPr id="5" name="Google Shape;333;p66">
            <a:extLst>
              <a:ext uri="{FF2B5EF4-FFF2-40B4-BE49-F238E27FC236}">
                <a16:creationId xmlns:a16="http://schemas.microsoft.com/office/drawing/2014/main" id="{0C3E0EB4-9E06-49D9-A923-3BEFB2987EF8}"/>
              </a:ext>
            </a:extLst>
          </p:cNvPr>
          <p:cNvSpPr txBox="1"/>
          <p:nvPr/>
        </p:nvSpPr>
        <p:spPr>
          <a:xfrm>
            <a:off x="309082" y="1305945"/>
            <a:ext cx="2804483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SINCE GO LIVE – 12/13/23</a:t>
            </a:r>
            <a:endParaRPr sz="1400" dirty="0">
              <a:latin typeface="Arial" panose="020B0604020202020204" pitchFamily="34" charset="0"/>
              <a:ea typeface="Abel"/>
              <a:cs typeface="Arial" panose="020B0604020202020204" pitchFamily="34" charset="0"/>
              <a:sym typeface="Abel"/>
            </a:endParaRPr>
          </a:p>
        </p:txBody>
      </p:sp>
      <p:sp>
        <p:nvSpPr>
          <p:cNvPr id="6" name="Google Shape;333;p66">
            <a:extLst>
              <a:ext uri="{FF2B5EF4-FFF2-40B4-BE49-F238E27FC236}">
                <a16:creationId xmlns:a16="http://schemas.microsoft.com/office/drawing/2014/main" id="{FDE1E5DD-AB21-4DB1-A47D-A72447EDB3FE}"/>
              </a:ext>
            </a:extLst>
          </p:cNvPr>
          <p:cNvSpPr txBox="1"/>
          <p:nvPr/>
        </p:nvSpPr>
        <p:spPr>
          <a:xfrm>
            <a:off x="309082" y="1740282"/>
            <a:ext cx="3370538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11,636 review requests sent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" sz="1300" dirty="0">
              <a:latin typeface="Arial" panose="020B0604020202020204" pitchFamily="34" charset="0"/>
              <a:ea typeface="Abel"/>
              <a:cs typeface="Arial" panose="020B0604020202020204" pitchFamily="34" charset="0"/>
              <a:sym typeface="Abe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3,340 responses (rating clicks) – 28.7%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I</a:t>
            </a: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ndustry avg – 25%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" sz="1300" dirty="0">
              <a:latin typeface="Arial" panose="020B0604020202020204" pitchFamily="34" charset="0"/>
              <a:ea typeface="Abel"/>
              <a:cs typeface="Arial" panose="020B0604020202020204" pitchFamily="34" charset="0"/>
              <a:sym typeface="Abe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615 patient comments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" sz="1300" dirty="0">
              <a:latin typeface="Arial" panose="020B0604020202020204" pitchFamily="34" charset="0"/>
              <a:ea typeface="Abel"/>
              <a:cs typeface="Arial" panose="020B0604020202020204" pitchFamily="34" charset="0"/>
              <a:sym typeface="Abel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964 online reviews added – 8.28%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dirty="0">
                <a:latin typeface="Arial" panose="020B0604020202020204" pitchFamily="34" charset="0"/>
                <a:ea typeface="Abel"/>
                <a:cs typeface="Arial" panose="020B0604020202020204" pitchFamily="34" charset="0"/>
                <a:sym typeface="Abel"/>
              </a:rPr>
              <a:t>Industry avg &lt; 6%</a:t>
            </a:r>
            <a:endParaRPr sz="1300" dirty="0">
              <a:latin typeface="Arial" panose="020B0604020202020204" pitchFamily="34" charset="0"/>
              <a:ea typeface="Abel"/>
              <a:cs typeface="Arial" panose="020B0604020202020204" pitchFamily="34" charset="0"/>
              <a:sym typeface="Abe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A70719-631C-40C5-97E6-F817878842DF}"/>
              </a:ext>
            </a:extLst>
          </p:cNvPr>
          <p:cNvSpPr txBox="1"/>
          <p:nvPr/>
        </p:nvSpPr>
        <p:spPr>
          <a:xfrm>
            <a:off x="3396728" y="1362003"/>
            <a:ext cx="5495797" cy="28161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tabLst>
                <a:tab pos="2743200" algn="l"/>
                <a:tab pos="3487738" algn="l"/>
                <a:tab pos="4513263" algn="l"/>
              </a:tabLst>
            </a:pPr>
            <a:r>
              <a:rPr lang="en-US" sz="14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LOCATION RATING	PRIOR	CURRENT	CHANGE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Family Medicine – Hesston	4.8	4.9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+0.1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Family Medicine – North Amidon	3.2	4.3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+1.1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Family Medicine – Park City	3.0	4.6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+1.6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Family Medicine – Valley Center	4.5	4.9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+0.4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Neurology Specialists	3.4	4.8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+1.4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Orthopedics &amp; Sports Specialists	3.5	4.9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+1.4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Urology Specialists	0	4.6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+4.6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Emergency Medicine	2.4	4.0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+1.6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Medical Center 	2.6	</a:t>
            </a:r>
            <a:r>
              <a:rPr lang="en-US" sz="1300" dirty="0">
                <a:solidFill>
                  <a:schemeClr val="accent2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2.8</a:t>
            </a: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	</a:t>
            </a:r>
            <a:r>
              <a:rPr lang="en-US" sz="1300" dirty="0">
                <a:solidFill>
                  <a:schemeClr val="accent4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+0.2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Surgery Center	5.0	</a:t>
            </a:r>
            <a:r>
              <a:rPr lang="en-US" sz="1300" dirty="0">
                <a:solidFill>
                  <a:schemeClr val="accent2"/>
                </a:solidFill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5.0</a:t>
            </a: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	--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Surgical Specialists 	5.0	5.0	--</a:t>
            </a:r>
          </a:p>
          <a:p>
            <a:pPr>
              <a:tabLst>
                <a:tab pos="2913063" algn="l"/>
                <a:tab pos="3775075" algn="l"/>
                <a:tab pos="4689475" algn="l"/>
              </a:tabLst>
            </a:pPr>
            <a:r>
              <a:rPr lang="en-US" sz="1300" dirty="0">
                <a:latin typeface="Arial" panose="020B0604020202020204" pitchFamily="34" charset="0"/>
                <a:ea typeface="Yu Gothic UI" panose="020B0500000000000000" pitchFamily="34" charset="-128"/>
                <a:cs typeface="Arial" panose="020B0604020202020204" pitchFamily="34" charset="0"/>
              </a:rPr>
              <a:t>Wound Healing &amp; Hyperbaric Center   	5.0	5.0	--</a:t>
            </a:r>
          </a:p>
        </p:txBody>
      </p:sp>
    </p:spTree>
    <p:extLst>
      <p:ext uri="{BB962C8B-B14F-4D97-AF65-F5344CB8AC3E}">
        <p14:creationId xmlns:p14="http://schemas.microsoft.com/office/powerpoint/2010/main" val="33779271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EF5341-1A74-432F-A867-C799421D7E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95930" y="2555322"/>
            <a:ext cx="4608560" cy="255113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Briefs – NY Wellness: Say Yes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825" y="503910"/>
            <a:ext cx="8642350" cy="201613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Micro  |  Organic/No Cost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CA5FF0-9FAD-4709-B568-C914A534F2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978" y="859251"/>
            <a:ext cx="2325328" cy="194931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95EDBC-85BF-41CE-97D0-0D220D886F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59" y="859251"/>
            <a:ext cx="2325328" cy="19493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165904D-EAB9-4FB4-AFCD-1A45BE51F32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859251"/>
            <a:ext cx="2325327" cy="194931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FBF030D-0183-4C5C-A8B6-549EFA01493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720" y="859251"/>
            <a:ext cx="2325327" cy="1949316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D143716-8743-4F9A-9782-DC31EAFDDA92}"/>
              </a:ext>
            </a:extLst>
          </p:cNvPr>
          <p:cNvSpPr txBox="1">
            <a:spLocks/>
          </p:cNvSpPr>
          <p:nvPr/>
        </p:nvSpPr>
        <p:spPr>
          <a:xfrm>
            <a:off x="3911792" y="2968260"/>
            <a:ext cx="2927928" cy="1490565"/>
          </a:xfr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rgbClr val="043A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Results: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 Days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139,629 views, 3,219 leads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$1652.19, $0.51/lead ($25 ind.)</a:t>
            </a:r>
          </a:p>
          <a:p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MDsave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CT Scores - $94.01 for 202 leads @ $0.47 each (98/126 Feb scans)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E0EFC95-2D13-4746-923D-C834D887F632}"/>
              </a:ext>
            </a:extLst>
          </p:cNvPr>
          <p:cNvSpPr txBox="1">
            <a:spLocks/>
          </p:cNvSpPr>
          <p:nvPr/>
        </p:nvSpPr>
        <p:spPr>
          <a:xfrm>
            <a:off x="424296" y="2966241"/>
            <a:ext cx="2707529" cy="1490565"/>
          </a:xfr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rgbClr val="043A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Tactics: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B2B MSO newsletter (cardiac CT scores)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B2C social, paid Google/Meta, digital signs, web page updates, blogs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B2P exam room posters</a:t>
            </a:r>
          </a:p>
        </p:txBody>
      </p:sp>
    </p:spTree>
    <p:extLst>
      <p:ext uri="{BB962C8B-B14F-4D97-AF65-F5344CB8AC3E}">
        <p14:creationId xmlns:p14="http://schemas.microsoft.com/office/powerpoint/2010/main" val="3140403366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35D82A01-9516-4A75-9ABF-44E152163C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541" y="3180828"/>
            <a:ext cx="4887122" cy="1738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257" y="152256"/>
            <a:ext cx="8643486" cy="353524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Project Briefs – Cardiac Rehab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825" y="503910"/>
            <a:ext cx="8642350" cy="201613"/>
          </a:xfrm>
        </p:spPr>
        <p:txBody>
          <a:bodyPr/>
          <a:lstStyle/>
          <a:p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$$$ 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$$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Minor  |  </a:t>
            </a:r>
            <a:r>
              <a:rPr lang="en-U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Micro  |  Organic/No Cost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CA5FF0-9FAD-4709-B568-C914A534F2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978" y="859251"/>
            <a:ext cx="2325328" cy="19493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95EDBC-85BF-41CE-97D0-0D220D886FE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559" y="859251"/>
            <a:ext cx="2325328" cy="19493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165904D-EAB9-4FB4-AFCD-1A45BE51F32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859251"/>
            <a:ext cx="2325327" cy="19493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FBF030D-0183-4C5C-A8B6-549EFA01493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9720" y="859251"/>
            <a:ext cx="2325327" cy="1949317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E19FEED-DA7A-47DD-914C-C5236779CF81}"/>
              </a:ext>
            </a:extLst>
          </p:cNvPr>
          <p:cNvSpPr txBox="1">
            <a:spLocks/>
          </p:cNvSpPr>
          <p:nvPr/>
        </p:nvSpPr>
        <p:spPr>
          <a:xfrm>
            <a:off x="251475" y="2966241"/>
            <a:ext cx="2707529" cy="1490565"/>
          </a:xfr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rgbClr val="043A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Tactics: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B2B postcards, referral letters, forms, MSO newsletter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B2C social, paid Google/Meta, digital signs, web page updates, blogs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B2P clinic/case </a:t>
            </a:r>
            <a:r>
              <a:rPr lang="en-US" sz="1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mgmt</a:t>
            </a:r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literature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D143716-8743-4F9A-9782-DC31EAFDDA92}"/>
              </a:ext>
            </a:extLst>
          </p:cNvPr>
          <p:cNvSpPr txBox="1">
            <a:spLocks/>
          </p:cNvSpPr>
          <p:nvPr/>
        </p:nvSpPr>
        <p:spPr>
          <a:xfrm>
            <a:off x="3016611" y="2991027"/>
            <a:ext cx="3886200" cy="1490565"/>
          </a:xfr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>
                <a:solidFill>
                  <a:srgbClr val="043A8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Results: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89 Days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520,248 views, 6,969 leads</a:t>
            </a:r>
          </a:p>
          <a:p>
            <a:r>
              <a:rPr 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$3378.33, $0.48/lead ($25 ind.)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F5D0C11-261D-4454-A61A-7C4A690E626C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51836">
            <a:off x="6171782" y="1824764"/>
            <a:ext cx="3010539" cy="195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85752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C66DA775-C228-43B1-BE39-888BE603C71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903" y="0"/>
            <a:ext cx="3681115" cy="4645602"/>
          </a:xfr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468834" y="444233"/>
            <a:ext cx="4246343" cy="353524"/>
          </a:xfrm>
        </p:spPr>
        <p:txBody>
          <a:bodyPr/>
          <a:lstStyle/>
          <a:p>
            <a:pPr algn="l"/>
            <a:r>
              <a:rPr lang="en-US" dirty="0"/>
              <a:t>Building a New Robot</a:t>
            </a:r>
            <a:br>
              <a:rPr lang="en-US" dirty="0"/>
            </a:br>
            <a:r>
              <a:rPr lang="en-US" dirty="0"/>
              <a:t>to Move the Needle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468834" y="1480570"/>
            <a:ext cx="4423691" cy="169277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Then - Capacity to grow both services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60% &amp; 77% of referrals coming from one provider in each service 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Majority of referring providers only had one referral in the past year</a:t>
            </a:r>
          </a:p>
          <a:p>
            <a:endParaRPr lang="en-US" sz="1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1/23/24 – Campaign still in progress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Weather caused lower numbers with cancellations, so delayed results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Patients are calling directly to request admissions (use new referral forms)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2 new providers are referring patients (2 weeks after first direct mail)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err="1">
                <a:solidFill>
                  <a:schemeClr val="bg1">
                    <a:lumMod val="50000"/>
                  </a:schemeClr>
                </a:solidFill>
              </a:rPr>
              <a:t>Amirani</a:t>
            </a: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 is only referring 1/10 patients (not 6/10)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bg1">
                    <a:lumMod val="50000"/>
                  </a:schemeClr>
                </a:solidFill>
              </a:rPr>
              <a:t>We are seeing other referring providers referring multiple patients again</a:t>
            </a:r>
          </a:p>
          <a:p>
            <a:pPr algn="just"/>
            <a:endParaRPr 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468835" y="1189182"/>
            <a:ext cx="4246342" cy="215444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>Cardiac/Pulmonary Rehab – Preliminary Report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468835" y="3165101"/>
            <a:ext cx="908903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en-US" sz="10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Referral Forms</a:t>
            </a:r>
          </a:p>
        </p:txBody>
      </p:sp>
      <p:sp>
        <p:nvSpPr>
          <p:cNvPr id="55" name="Rounded Rectangle 54"/>
          <p:cNvSpPr/>
          <p:nvPr/>
        </p:nvSpPr>
        <p:spPr>
          <a:xfrm rot="10800000" flipV="1">
            <a:off x="4468838" y="3353795"/>
            <a:ext cx="3841883" cy="13966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endParaRPr lang="en-US" sz="1800" dirty="0">
              <a:latin typeface="FontAwesome" pitchFamily="2" charset="0"/>
            </a:endParaRPr>
          </a:p>
        </p:txBody>
      </p:sp>
      <p:sp>
        <p:nvSpPr>
          <p:cNvPr id="56" name="Rounded Rectangle 55"/>
          <p:cNvSpPr/>
          <p:nvPr/>
        </p:nvSpPr>
        <p:spPr>
          <a:xfrm flipV="1">
            <a:off x="4468847" y="3353794"/>
            <a:ext cx="3841876" cy="13693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0" rIns="0" bIns="0" rtlCol="0" anchor="ctr" anchorCtr="0"/>
          <a:lstStyle/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4468835" y="3573533"/>
            <a:ext cx="1199046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en-US" sz="10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Provider Direct Mail</a:t>
            </a:r>
          </a:p>
        </p:txBody>
      </p:sp>
      <p:sp>
        <p:nvSpPr>
          <p:cNvPr id="61" name="Rounded Rectangle 60"/>
          <p:cNvSpPr/>
          <p:nvPr/>
        </p:nvSpPr>
        <p:spPr>
          <a:xfrm rot="10800000" flipV="1">
            <a:off x="4468835" y="3757044"/>
            <a:ext cx="3841888" cy="1396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endParaRPr lang="en-US" sz="1800" dirty="0">
              <a:latin typeface="FontAwesome" pitchFamily="2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 flipV="1">
            <a:off x="4468844" y="3757044"/>
            <a:ext cx="3511835" cy="13966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0" rIns="0" bIns="0" rtlCol="0" anchor="ctr" anchorCtr="0"/>
          <a:lstStyle/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4468835" y="3981964"/>
            <a:ext cx="1150956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en-US" sz="10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Social Media (B2C)</a:t>
            </a:r>
          </a:p>
        </p:txBody>
      </p:sp>
      <p:sp>
        <p:nvSpPr>
          <p:cNvPr id="71" name="Rounded Rectangle 70"/>
          <p:cNvSpPr/>
          <p:nvPr/>
        </p:nvSpPr>
        <p:spPr>
          <a:xfrm rot="10800000" flipV="1">
            <a:off x="4468835" y="4160293"/>
            <a:ext cx="3841888" cy="1396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endParaRPr lang="en-US" sz="1800" dirty="0">
              <a:latin typeface="FontAwesome" pitchFamily="2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 flipV="1">
            <a:off x="4468845" y="4165894"/>
            <a:ext cx="2752052" cy="13406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0" rIns="0" bIns="0" rtlCol="0" anchor="ctr" anchorCtr="0"/>
          <a:lstStyle/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4468835" y="4347286"/>
            <a:ext cx="1144544" cy="15388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en-US" sz="10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Internal Workflows</a:t>
            </a:r>
          </a:p>
        </p:txBody>
      </p:sp>
      <p:sp>
        <p:nvSpPr>
          <p:cNvPr id="77" name="Rounded Rectangle 76"/>
          <p:cNvSpPr/>
          <p:nvPr/>
        </p:nvSpPr>
        <p:spPr>
          <a:xfrm rot="10800000" flipV="1">
            <a:off x="4468835" y="4539481"/>
            <a:ext cx="3841888" cy="13966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0"/>
          <a:lstStyle/>
          <a:p>
            <a:pPr algn="ctr"/>
            <a:endParaRPr lang="en-US" sz="1800" dirty="0">
              <a:latin typeface="FontAwesome" pitchFamily="2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 flipV="1">
            <a:off x="4468844" y="4529956"/>
            <a:ext cx="1150947" cy="14919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0" rIns="0" bIns="0" rtlCol="0" anchor="ctr" anchorCtr="0"/>
          <a:lstStyle/>
          <a:p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2" grpId="0"/>
      <p:bldP spid="55" grpId="0" animBg="1"/>
      <p:bldP spid="56" grpId="0" animBg="1"/>
      <p:bldP spid="58" grpId="0"/>
      <p:bldP spid="61" grpId="0" animBg="1"/>
      <p:bldP spid="62" grpId="0" animBg="1"/>
      <p:bldP spid="68" grpId="0"/>
      <p:bldP spid="71" grpId="0" animBg="1"/>
      <p:bldP spid="72" grpId="0" animBg="1"/>
      <p:bldP spid="74" grpId="0"/>
      <p:bldP spid="77" grpId="0" animBg="1"/>
      <p:bldP spid="7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10C5BC5E-369D-4E05-922F-4C7F34D6929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Rectangle 11"/>
          <p:cNvSpPr/>
          <p:nvPr/>
        </p:nvSpPr>
        <p:spPr>
          <a:xfrm>
            <a:off x="-20360" y="2744571"/>
            <a:ext cx="9180559" cy="1209747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35" name="Rectangle 34"/>
          <p:cNvSpPr/>
          <p:nvPr/>
        </p:nvSpPr>
        <p:spPr>
          <a:xfrm>
            <a:off x="1567543" y="3082607"/>
            <a:ext cx="6008914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Any Questions?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862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27190" y="0"/>
            <a:ext cx="3429000" cy="5149735"/>
          </a:xfrm>
        </p:spPr>
      </p:pic>
      <p:cxnSp>
        <p:nvCxnSpPr>
          <p:cNvPr id="5" name="Straight Connector 4"/>
          <p:cNvCxnSpPr/>
          <p:nvPr/>
        </p:nvCxnSpPr>
        <p:spPr>
          <a:xfrm>
            <a:off x="555961" y="2283715"/>
            <a:ext cx="8001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476748" y="484075"/>
            <a:ext cx="5880125" cy="1022122"/>
            <a:chOff x="5097923" y="1709135"/>
            <a:chExt cx="3911600" cy="679940"/>
          </a:xfrm>
        </p:grpSpPr>
        <p:sp>
          <p:nvSpPr>
            <p:cNvPr id="8" name="Inhaltsplatzhalter 4"/>
            <p:cNvSpPr txBox="1">
              <a:spLocks/>
            </p:cNvSpPr>
            <p:nvPr/>
          </p:nvSpPr>
          <p:spPr>
            <a:xfrm>
              <a:off x="5102157" y="1709135"/>
              <a:ext cx="3584643" cy="450429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en-US" sz="4400" b="1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HOLLER!</a:t>
              </a:r>
              <a:endParaRPr lang="en-US" sz="4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" name="Inhaltsplatzhalter 4"/>
            <p:cNvSpPr txBox="1">
              <a:spLocks/>
            </p:cNvSpPr>
            <p:nvPr/>
          </p:nvSpPr>
          <p:spPr>
            <a:xfrm>
              <a:off x="5097923" y="2141254"/>
              <a:ext cx="3911600" cy="247821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58738" lvl="1" indent="0">
                <a:lnSpc>
                  <a:spcPct val="150000"/>
                </a:lnSpc>
                <a:buNone/>
              </a:pPr>
              <a:r>
                <a:rPr lang="en-US" sz="1800" kern="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KEEPING IT AS CLEAR AS MUD</a:t>
              </a:r>
            </a:p>
          </p:txBody>
        </p:sp>
      </p:grpSp>
      <p:sp>
        <p:nvSpPr>
          <p:cNvPr id="10" name="Freeform 88"/>
          <p:cNvSpPr>
            <a:spLocks noEditPoints="1"/>
          </p:cNvSpPr>
          <p:nvPr/>
        </p:nvSpPr>
        <p:spPr bwMode="auto">
          <a:xfrm>
            <a:off x="537625" y="2907050"/>
            <a:ext cx="163116" cy="277416"/>
          </a:xfrm>
          <a:custGeom>
            <a:avLst/>
            <a:gdLst/>
            <a:ahLst/>
            <a:cxnLst>
              <a:cxn ang="0">
                <a:pos x="124" y="232"/>
              </a:cxn>
              <a:cxn ang="0">
                <a:pos x="12" y="232"/>
              </a:cxn>
              <a:cxn ang="0">
                <a:pos x="0" y="220"/>
              </a:cxn>
              <a:cxn ang="0">
                <a:pos x="0" y="12"/>
              </a:cxn>
              <a:cxn ang="0">
                <a:pos x="12" y="0"/>
              </a:cxn>
              <a:cxn ang="0">
                <a:pos x="124" y="0"/>
              </a:cxn>
              <a:cxn ang="0">
                <a:pos x="136" y="12"/>
              </a:cxn>
              <a:cxn ang="0">
                <a:pos x="136" y="220"/>
              </a:cxn>
              <a:cxn ang="0">
                <a:pos x="124" y="232"/>
              </a:cxn>
              <a:cxn ang="0">
                <a:pos x="68" y="220"/>
              </a:cxn>
              <a:cxn ang="0">
                <a:pos x="76" y="212"/>
              </a:cxn>
              <a:cxn ang="0">
                <a:pos x="68" y="204"/>
              </a:cxn>
              <a:cxn ang="0">
                <a:pos x="60" y="212"/>
              </a:cxn>
              <a:cxn ang="0">
                <a:pos x="68" y="220"/>
              </a:cxn>
              <a:cxn ang="0">
                <a:pos x="124" y="24"/>
              </a:cxn>
              <a:cxn ang="0">
                <a:pos x="120" y="24"/>
              </a:cxn>
              <a:cxn ang="0">
                <a:pos x="16" y="24"/>
              </a:cxn>
              <a:cxn ang="0">
                <a:pos x="12" y="24"/>
              </a:cxn>
              <a:cxn ang="0">
                <a:pos x="12" y="192"/>
              </a:cxn>
              <a:cxn ang="0">
                <a:pos x="16" y="192"/>
              </a:cxn>
              <a:cxn ang="0">
                <a:pos x="120" y="192"/>
              </a:cxn>
              <a:cxn ang="0">
                <a:pos x="124" y="192"/>
              </a:cxn>
              <a:cxn ang="0">
                <a:pos x="124" y="24"/>
              </a:cxn>
            </a:cxnLst>
            <a:rect l="0" t="0" r="r" b="b"/>
            <a:pathLst>
              <a:path w="136" h="232">
                <a:moveTo>
                  <a:pt x="124" y="232"/>
                </a:moveTo>
                <a:cubicBezTo>
                  <a:pt x="12" y="232"/>
                  <a:pt x="12" y="232"/>
                  <a:pt x="12" y="232"/>
                </a:cubicBezTo>
                <a:cubicBezTo>
                  <a:pt x="5" y="232"/>
                  <a:pt x="0" y="227"/>
                  <a:pt x="0" y="220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31" y="0"/>
                  <a:pt x="136" y="5"/>
                  <a:pt x="136" y="12"/>
                </a:cubicBezTo>
                <a:cubicBezTo>
                  <a:pt x="136" y="220"/>
                  <a:pt x="136" y="220"/>
                  <a:pt x="136" y="220"/>
                </a:cubicBezTo>
                <a:cubicBezTo>
                  <a:pt x="136" y="227"/>
                  <a:pt x="131" y="232"/>
                  <a:pt x="124" y="232"/>
                </a:cubicBezTo>
                <a:moveTo>
                  <a:pt x="68" y="220"/>
                </a:moveTo>
                <a:cubicBezTo>
                  <a:pt x="72" y="220"/>
                  <a:pt x="76" y="216"/>
                  <a:pt x="76" y="212"/>
                </a:cubicBezTo>
                <a:cubicBezTo>
                  <a:pt x="76" y="208"/>
                  <a:pt x="72" y="204"/>
                  <a:pt x="68" y="204"/>
                </a:cubicBezTo>
                <a:cubicBezTo>
                  <a:pt x="64" y="204"/>
                  <a:pt x="60" y="208"/>
                  <a:pt x="60" y="212"/>
                </a:cubicBezTo>
                <a:cubicBezTo>
                  <a:pt x="60" y="216"/>
                  <a:pt x="64" y="220"/>
                  <a:pt x="68" y="220"/>
                </a:cubicBezTo>
                <a:moveTo>
                  <a:pt x="124" y="24"/>
                </a:moveTo>
                <a:cubicBezTo>
                  <a:pt x="120" y="24"/>
                  <a:pt x="120" y="24"/>
                  <a:pt x="120" y="24"/>
                </a:cubicBezTo>
                <a:cubicBezTo>
                  <a:pt x="16" y="24"/>
                  <a:pt x="16" y="24"/>
                  <a:pt x="16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192"/>
                  <a:pt x="12" y="192"/>
                  <a:pt x="12" y="192"/>
                </a:cubicBezTo>
                <a:cubicBezTo>
                  <a:pt x="16" y="192"/>
                  <a:pt x="16" y="192"/>
                  <a:pt x="16" y="192"/>
                </a:cubicBezTo>
                <a:cubicBezTo>
                  <a:pt x="120" y="192"/>
                  <a:pt x="120" y="192"/>
                  <a:pt x="120" y="192"/>
                </a:cubicBezTo>
                <a:cubicBezTo>
                  <a:pt x="124" y="192"/>
                  <a:pt x="124" y="192"/>
                  <a:pt x="124" y="192"/>
                </a:cubicBezTo>
                <a:lnTo>
                  <a:pt x="124" y="2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5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Freeform 216"/>
          <p:cNvSpPr>
            <a:spLocks noEditPoints="1"/>
          </p:cNvSpPr>
          <p:nvPr/>
        </p:nvSpPr>
        <p:spPr bwMode="auto">
          <a:xfrm>
            <a:off x="486160" y="3634171"/>
            <a:ext cx="266046" cy="266046"/>
          </a:xfrm>
          <a:custGeom>
            <a:avLst/>
            <a:gdLst/>
            <a:ahLst/>
            <a:cxnLst>
              <a:cxn ang="0">
                <a:pos x="229" y="140"/>
              </a:cxn>
              <a:cxn ang="0">
                <a:pos x="59" y="53"/>
              </a:cxn>
              <a:cxn ang="0">
                <a:pos x="84" y="39"/>
              </a:cxn>
              <a:cxn ang="0">
                <a:pos x="86" y="43"/>
              </a:cxn>
              <a:cxn ang="0">
                <a:pos x="85" y="47"/>
              </a:cxn>
              <a:cxn ang="0">
                <a:pos x="88" y="51"/>
              </a:cxn>
              <a:cxn ang="0">
                <a:pos x="77" y="59"/>
              </a:cxn>
              <a:cxn ang="0">
                <a:pos x="73" y="67"/>
              </a:cxn>
              <a:cxn ang="0">
                <a:pos x="69" y="74"/>
              </a:cxn>
              <a:cxn ang="0">
                <a:pos x="61" y="71"/>
              </a:cxn>
              <a:cxn ang="0">
                <a:pos x="58" y="67"/>
              </a:cxn>
              <a:cxn ang="0">
                <a:pos x="58" y="60"/>
              </a:cxn>
              <a:cxn ang="0">
                <a:pos x="58" y="56"/>
              </a:cxn>
              <a:cxn ang="0">
                <a:pos x="47" y="66"/>
              </a:cxn>
              <a:cxn ang="0">
                <a:pos x="40" y="74"/>
              </a:cxn>
              <a:cxn ang="0">
                <a:pos x="53" y="94"/>
              </a:cxn>
              <a:cxn ang="0">
                <a:pos x="48" y="103"/>
              </a:cxn>
              <a:cxn ang="0">
                <a:pos x="42" y="103"/>
              </a:cxn>
              <a:cxn ang="0">
                <a:pos x="34" y="113"/>
              </a:cxn>
              <a:cxn ang="0">
                <a:pos x="32" y="113"/>
              </a:cxn>
              <a:cxn ang="0">
                <a:pos x="32" y="116"/>
              </a:cxn>
              <a:cxn ang="0">
                <a:pos x="29" y="134"/>
              </a:cxn>
              <a:cxn ang="0">
                <a:pos x="44" y="154"/>
              </a:cxn>
              <a:cxn ang="0">
                <a:pos x="69" y="187"/>
              </a:cxn>
              <a:cxn ang="0">
                <a:pos x="222" y="132"/>
              </a:cxn>
              <a:cxn ang="0">
                <a:pos x="204" y="140"/>
              </a:cxn>
              <a:cxn ang="0">
                <a:pos x="168" y="115"/>
              </a:cxn>
              <a:cxn ang="0">
                <a:pos x="166" y="135"/>
              </a:cxn>
              <a:cxn ang="0">
                <a:pos x="143" y="104"/>
              </a:cxn>
              <a:cxn ang="0">
                <a:pos x="156" y="93"/>
              </a:cxn>
              <a:cxn ang="0">
                <a:pos x="143" y="101"/>
              </a:cxn>
              <a:cxn ang="0">
                <a:pos x="139" y="105"/>
              </a:cxn>
              <a:cxn ang="0">
                <a:pos x="129" y="98"/>
              </a:cxn>
              <a:cxn ang="0">
                <a:pos x="111" y="105"/>
              </a:cxn>
              <a:cxn ang="0">
                <a:pos x="110" y="91"/>
              </a:cxn>
              <a:cxn ang="0">
                <a:pos x="120" y="81"/>
              </a:cxn>
              <a:cxn ang="0">
                <a:pos x="132" y="79"/>
              </a:cxn>
              <a:cxn ang="0">
                <a:pos x="141" y="70"/>
              </a:cxn>
              <a:cxn ang="0">
                <a:pos x="134" y="71"/>
              </a:cxn>
              <a:cxn ang="0">
                <a:pos x="124" y="72"/>
              </a:cxn>
              <a:cxn ang="0">
                <a:pos x="119" y="67"/>
              </a:cxn>
              <a:cxn ang="0">
                <a:pos x="136" y="53"/>
              </a:cxn>
              <a:cxn ang="0">
                <a:pos x="161" y="59"/>
              </a:cxn>
              <a:cxn ang="0">
                <a:pos x="181" y="41"/>
              </a:cxn>
              <a:cxn ang="0">
                <a:pos x="173" y="91"/>
              </a:cxn>
              <a:cxn ang="0">
                <a:pos x="175" y="100"/>
              </a:cxn>
              <a:cxn ang="0">
                <a:pos x="138" y="28"/>
              </a:cxn>
              <a:cxn ang="0">
                <a:pos x="133" y="30"/>
              </a:cxn>
              <a:cxn ang="0">
                <a:pos x="106" y="76"/>
              </a:cxn>
              <a:cxn ang="0">
                <a:pos x="100" y="84"/>
              </a:cxn>
              <a:cxn ang="0">
                <a:pos x="121" y="106"/>
              </a:cxn>
              <a:cxn ang="0">
                <a:pos x="159" y="133"/>
              </a:cxn>
              <a:cxn ang="0">
                <a:pos x="156" y="171"/>
              </a:cxn>
              <a:cxn ang="0">
                <a:pos x="127" y="166"/>
              </a:cxn>
              <a:cxn ang="0">
                <a:pos x="100" y="143"/>
              </a:cxn>
              <a:cxn ang="0">
                <a:pos x="84" y="62"/>
              </a:cxn>
              <a:cxn ang="0">
                <a:pos x="165" y="169"/>
              </a:cxn>
              <a:cxn ang="0">
                <a:pos x="140" y="107"/>
              </a:cxn>
              <a:cxn ang="0">
                <a:pos x="123" y="99"/>
              </a:cxn>
              <a:cxn ang="0">
                <a:pos x="85" y="48"/>
              </a:cxn>
              <a:cxn ang="0">
                <a:pos x="57" y="96"/>
              </a:cxn>
              <a:cxn ang="0">
                <a:pos x="41" y="137"/>
              </a:cxn>
              <a:cxn ang="0">
                <a:pos x="206" y="140"/>
              </a:cxn>
            </a:cxnLst>
            <a:rect l="0" t="0" r="r" b="b"/>
            <a:pathLst>
              <a:path w="256" h="256">
                <a:moveTo>
                  <a:pt x="128" y="256"/>
                </a:moveTo>
                <a:cubicBezTo>
                  <a:pt x="57" y="256"/>
                  <a:pt x="0" y="199"/>
                  <a:pt x="0" y="128"/>
                </a:cubicBezTo>
                <a:cubicBezTo>
                  <a:pt x="0" y="57"/>
                  <a:pt x="57" y="0"/>
                  <a:pt x="128" y="0"/>
                </a:cubicBezTo>
                <a:cubicBezTo>
                  <a:pt x="199" y="0"/>
                  <a:pt x="256" y="57"/>
                  <a:pt x="256" y="128"/>
                </a:cubicBezTo>
                <a:cubicBezTo>
                  <a:pt x="256" y="199"/>
                  <a:pt x="199" y="256"/>
                  <a:pt x="128" y="256"/>
                </a:cubicBezTo>
                <a:moveTo>
                  <a:pt x="200" y="53"/>
                </a:moveTo>
                <a:cubicBezTo>
                  <a:pt x="199" y="53"/>
                  <a:pt x="199" y="53"/>
                  <a:pt x="198" y="53"/>
                </a:cubicBezTo>
                <a:cubicBezTo>
                  <a:pt x="198" y="53"/>
                  <a:pt x="198" y="52"/>
                  <a:pt x="198" y="52"/>
                </a:cubicBezTo>
                <a:cubicBezTo>
                  <a:pt x="198" y="52"/>
                  <a:pt x="198" y="52"/>
                  <a:pt x="198" y="51"/>
                </a:cubicBezTo>
                <a:cubicBezTo>
                  <a:pt x="198" y="51"/>
                  <a:pt x="197" y="51"/>
                  <a:pt x="197" y="50"/>
                </a:cubicBezTo>
                <a:cubicBezTo>
                  <a:pt x="197" y="50"/>
                  <a:pt x="197" y="50"/>
                  <a:pt x="197" y="50"/>
                </a:cubicBezTo>
                <a:cubicBezTo>
                  <a:pt x="197" y="51"/>
                  <a:pt x="197" y="51"/>
                  <a:pt x="197" y="51"/>
                </a:cubicBezTo>
                <a:cubicBezTo>
                  <a:pt x="197" y="51"/>
                  <a:pt x="197" y="51"/>
                  <a:pt x="197" y="52"/>
                </a:cubicBezTo>
                <a:cubicBezTo>
                  <a:pt x="197" y="52"/>
                  <a:pt x="197" y="53"/>
                  <a:pt x="197" y="53"/>
                </a:cubicBezTo>
                <a:cubicBezTo>
                  <a:pt x="197" y="54"/>
                  <a:pt x="197" y="54"/>
                  <a:pt x="198" y="54"/>
                </a:cubicBezTo>
                <a:cubicBezTo>
                  <a:pt x="198" y="55"/>
                  <a:pt x="198" y="55"/>
                  <a:pt x="197" y="55"/>
                </a:cubicBezTo>
                <a:cubicBezTo>
                  <a:pt x="197" y="55"/>
                  <a:pt x="197" y="56"/>
                  <a:pt x="197" y="56"/>
                </a:cubicBezTo>
                <a:cubicBezTo>
                  <a:pt x="197" y="56"/>
                  <a:pt x="197" y="57"/>
                  <a:pt x="196" y="57"/>
                </a:cubicBezTo>
                <a:cubicBezTo>
                  <a:pt x="196" y="57"/>
                  <a:pt x="196" y="57"/>
                  <a:pt x="195" y="57"/>
                </a:cubicBezTo>
                <a:cubicBezTo>
                  <a:pt x="196" y="58"/>
                  <a:pt x="196" y="58"/>
                  <a:pt x="196" y="58"/>
                </a:cubicBezTo>
                <a:cubicBezTo>
                  <a:pt x="195" y="58"/>
                  <a:pt x="195" y="58"/>
                  <a:pt x="195" y="58"/>
                </a:cubicBezTo>
                <a:cubicBezTo>
                  <a:pt x="195" y="58"/>
                  <a:pt x="194" y="58"/>
                  <a:pt x="194" y="58"/>
                </a:cubicBezTo>
                <a:cubicBezTo>
                  <a:pt x="194" y="58"/>
                  <a:pt x="193" y="58"/>
                  <a:pt x="193" y="58"/>
                </a:cubicBezTo>
                <a:cubicBezTo>
                  <a:pt x="193" y="59"/>
                  <a:pt x="194" y="59"/>
                  <a:pt x="195" y="59"/>
                </a:cubicBezTo>
                <a:cubicBezTo>
                  <a:pt x="195" y="59"/>
                  <a:pt x="195" y="59"/>
                  <a:pt x="195" y="59"/>
                </a:cubicBezTo>
                <a:cubicBezTo>
                  <a:pt x="196" y="59"/>
                  <a:pt x="196" y="59"/>
                  <a:pt x="196" y="59"/>
                </a:cubicBezTo>
                <a:cubicBezTo>
                  <a:pt x="197" y="58"/>
                  <a:pt x="197" y="58"/>
                  <a:pt x="198" y="58"/>
                </a:cubicBezTo>
                <a:cubicBezTo>
                  <a:pt x="198" y="57"/>
                  <a:pt x="198" y="57"/>
                  <a:pt x="198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56"/>
                  <a:pt x="199" y="56"/>
                  <a:pt x="199" y="56"/>
                </a:cubicBezTo>
                <a:cubicBezTo>
                  <a:pt x="199" y="55"/>
                  <a:pt x="199" y="55"/>
                  <a:pt x="199" y="55"/>
                </a:cubicBezTo>
                <a:cubicBezTo>
                  <a:pt x="199" y="54"/>
                  <a:pt x="200" y="54"/>
                  <a:pt x="201" y="54"/>
                </a:cubicBezTo>
                <a:cubicBezTo>
                  <a:pt x="201" y="54"/>
                  <a:pt x="200" y="53"/>
                  <a:pt x="200" y="53"/>
                </a:cubicBezTo>
                <a:cubicBezTo>
                  <a:pt x="200" y="53"/>
                  <a:pt x="200" y="53"/>
                  <a:pt x="200" y="53"/>
                </a:cubicBezTo>
                <a:moveTo>
                  <a:pt x="203" y="56"/>
                </a:moveTo>
                <a:cubicBezTo>
                  <a:pt x="203" y="56"/>
                  <a:pt x="203" y="56"/>
                  <a:pt x="202" y="56"/>
                </a:cubicBezTo>
                <a:cubicBezTo>
                  <a:pt x="202" y="56"/>
                  <a:pt x="202" y="56"/>
                  <a:pt x="202" y="56"/>
                </a:cubicBezTo>
                <a:cubicBezTo>
                  <a:pt x="202" y="56"/>
                  <a:pt x="203" y="56"/>
                  <a:pt x="203" y="56"/>
                </a:cubicBezTo>
                <a:cubicBezTo>
                  <a:pt x="202" y="55"/>
                  <a:pt x="202" y="55"/>
                  <a:pt x="202" y="55"/>
                </a:cubicBezTo>
                <a:cubicBezTo>
                  <a:pt x="202" y="55"/>
                  <a:pt x="202" y="56"/>
                  <a:pt x="202" y="56"/>
                </a:cubicBezTo>
                <a:cubicBezTo>
                  <a:pt x="202" y="57"/>
                  <a:pt x="203" y="57"/>
                  <a:pt x="203" y="56"/>
                </a:cubicBezTo>
                <a:cubicBezTo>
                  <a:pt x="203" y="56"/>
                  <a:pt x="203" y="56"/>
                  <a:pt x="203" y="56"/>
                </a:cubicBezTo>
                <a:moveTo>
                  <a:pt x="231" y="143"/>
                </a:moveTo>
                <a:cubicBezTo>
                  <a:pt x="231" y="141"/>
                  <a:pt x="231" y="138"/>
                  <a:pt x="232" y="136"/>
                </a:cubicBezTo>
                <a:cubicBezTo>
                  <a:pt x="232" y="136"/>
                  <a:pt x="232" y="136"/>
                  <a:pt x="232" y="136"/>
                </a:cubicBezTo>
                <a:cubicBezTo>
                  <a:pt x="231" y="136"/>
                  <a:pt x="231" y="136"/>
                  <a:pt x="231" y="136"/>
                </a:cubicBezTo>
                <a:cubicBezTo>
                  <a:pt x="231" y="135"/>
                  <a:pt x="231" y="136"/>
                  <a:pt x="230" y="136"/>
                </a:cubicBezTo>
                <a:cubicBezTo>
                  <a:pt x="230" y="136"/>
                  <a:pt x="230" y="136"/>
                  <a:pt x="230" y="136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29" y="135"/>
                  <a:pt x="229" y="135"/>
                  <a:pt x="229" y="135"/>
                </a:cubicBezTo>
                <a:cubicBezTo>
                  <a:pt x="229" y="135"/>
                  <a:pt x="229" y="135"/>
                  <a:pt x="229" y="136"/>
                </a:cubicBezTo>
                <a:cubicBezTo>
                  <a:pt x="229" y="136"/>
                  <a:pt x="229" y="136"/>
                  <a:pt x="229" y="136"/>
                </a:cubicBezTo>
                <a:cubicBezTo>
                  <a:pt x="228" y="137"/>
                  <a:pt x="227" y="139"/>
                  <a:pt x="228" y="140"/>
                </a:cubicBezTo>
                <a:cubicBezTo>
                  <a:pt x="228" y="140"/>
                  <a:pt x="228" y="140"/>
                  <a:pt x="229" y="140"/>
                </a:cubicBezTo>
                <a:cubicBezTo>
                  <a:pt x="229" y="140"/>
                  <a:pt x="229" y="140"/>
                  <a:pt x="229" y="141"/>
                </a:cubicBezTo>
                <a:cubicBezTo>
                  <a:pt x="229" y="140"/>
                  <a:pt x="229" y="140"/>
                  <a:pt x="229" y="140"/>
                </a:cubicBezTo>
                <a:cubicBezTo>
                  <a:pt x="229" y="142"/>
                  <a:pt x="229" y="143"/>
                  <a:pt x="231" y="142"/>
                </a:cubicBezTo>
                <a:cubicBezTo>
                  <a:pt x="231" y="143"/>
                  <a:pt x="231" y="143"/>
                  <a:pt x="231" y="143"/>
                </a:cubicBezTo>
                <a:moveTo>
                  <a:pt x="28" y="153"/>
                </a:moveTo>
                <a:cubicBezTo>
                  <a:pt x="28" y="152"/>
                  <a:pt x="27" y="152"/>
                  <a:pt x="28" y="151"/>
                </a:cubicBezTo>
                <a:cubicBezTo>
                  <a:pt x="28" y="151"/>
                  <a:pt x="29" y="151"/>
                  <a:pt x="29" y="151"/>
                </a:cubicBezTo>
                <a:cubicBezTo>
                  <a:pt x="29" y="151"/>
                  <a:pt x="29" y="151"/>
                  <a:pt x="29" y="152"/>
                </a:cubicBezTo>
                <a:cubicBezTo>
                  <a:pt x="29" y="152"/>
                  <a:pt x="29" y="151"/>
                  <a:pt x="29" y="151"/>
                </a:cubicBezTo>
                <a:cubicBezTo>
                  <a:pt x="29" y="151"/>
                  <a:pt x="29" y="151"/>
                  <a:pt x="29" y="151"/>
                </a:cubicBezTo>
                <a:cubicBezTo>
                  <a:pt x="30" y="151"/>
                  <a:pt x="31" y="151"/>
                  <a:pt x="31" y="151"/>
                </a:cubicBezTo>
                <a:cubicBezTo>
                  <a:pt x="31" y="150"/>
                  <a:pt x="30" y="150"/>
                  <a:pt x="30" y="150"/>
                </a:cubicBezTo>
                <a:cubicBezTo>
                  <a:pt x="30" y="149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49"/>
                  <a:pt x="31" y="149"/>
                  <a:pt x="31" y="149"/>
                </a:cubicBezTo>
                <a:cubicBezTo>
                  <a:pt x="31" y="149"/>
                  <a:pt x="30" y="149"/>
                  <a:pt x="30" y="149"/>
                </a:cubicBezTo>
                <a:cubicBezTo>
                  <a:pt x="30" y="149"/>
                  <a:pt x="30" y="149"/>
                  <a:pt x="29" y="149"/>
                </a:cubicBezTo>
                <a:cubicBezTo>
                  <a:pt x="29" y="149"/>
                  <a:pt x="29" y="149"/>
                  <a:pt x="29" y="149"/>
                </a:cubicBezTo>
                <a:cubicBezTo>
                  <a:pt x="28" y="149"/>
                  <a:pt x="28" y="149"/>
                  <a:pt x="28" y="150"/>
                </a:cubicBezTo>
                <a:cubicBezTo>
                  <a:pt x="28" y="150"/>
                  <a:pt x="28" y="150"/>
                  <a:pt x="28" y="150"/>
                </a:cubicBezTo>
                <a:cubicBezTo>
                  <a:pt x="28" y="150"/>
                  <a:pt x="28" y="151"/>
                  <a:pt x="27" y="151"/>
                </a:cubicBezTo>
                <a:cubicBezTo>
                  <a:pt x="27" y="151"/>
                  <a:pt x="27" y="151"/>
                  <a:pt x="27" y="151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7" y="150"/>
                </a:cubicBezTo>
                <a:cubicBezTo>
                  <a:pt x="27" y="150"/>
                  <a:pt x="27" y="150"/>
                  <a:pt x="26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7" y="151"/>
                  <a:pt x="27" y="152"/>
                  <a:pt x="27" y="153"/>
                </a:cubicBezTo>
                <a:cubicBezTo>
                  <a:pt x="27" y="153"/>
                  <a:pt x="27" y="153"/>
                  <a:pt x="28" y="153"/>
                </a:cubicBezTo>
                <a:moveTo>
                  <a:pt x="32" y="112"/>
                </a:move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moveTo>
                  <a:pt x="30" y="94"/>
                </a:moveTo>
                <a:cubicBezTo>
                  <a:pt x="30" y="94"/>
                  <a:pt x="30" y="94"/>
                  <a:pt x="30" y="94"/>
                </a:cubicBezTo>
                <a:cubicBezTo>
                  <a:pt x="30" y="94"/>
                  <a:pt x="30" y="93"/>
                  <a:pt x="30" y="93"/>
                </a:cubicBezTo>
                <a:cubicBezTo>
                  <a:pt x="30" y="93"/>
                  <a:pt x="30" y="94"/>
                  <a:pt x="30" y="94"/>
                </a:cubicBezTo>
                <a:moveTo>
                  <a:pt x="59" y="53"/>
                </a:moveTo>
                <a:cubicBezTo>
                  <a:pt x="59" y="53"/>
                  <a:pt x="59" y="53"/>
                  <a:pt x="59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8" y="53"/>
                  <a:pt x="58" y="53"/>
                </a:cubicBezTo>
                <a:cubicBezTo>
                  <a:pt x="58" y="53"/>
                  <a:pt x="58" y="53"/>
                  <a:pt x="59" y="52"/>
                </a:cubicBezTo>
                <a:cubicBezTo>
                  <a:pt x="58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7" y="52"/>
                  <a:pt x="57" y="52"/>
                  <a:pt x="57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7" y="52"/>
                  <a:pt x="57" y="52"/>
                  <a:pt x="56" y="53"/>
                </a:cubicBezTo>
                <a:cubicBezTo>
                  <a:pt x="57" y="53"/>
                  <a:pt x="57" y="53"/>
                  <a:pt x="57" y="53"/>
                </a:cubicBezTo>
                <a:cubicBezTo>
                  <a:pt x="57" y="53"/>
                  <a:pt x="58" y="53"/>
                  <a:pt x="58" y="53"/>
                </a:cubicBezTo>
                <a:cubicBezTo>
                  <a:pt x="58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cubicBezTo>
                  <a:pt x="59" y="53"/>
                  <a:pt x="59" y="53"/>
                  <a:pt x="59" y="53"/>
                </a:cubicBezTo>
                <a:moveTo>
                  <a:pt x="54" y="55"/>
                </a:move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moveTo>
                  <a:pt x="83" y="34"/>
                </a:moveTo>
                <a:cubicBezTo>
                  <a:pt x="83" y="34"/>
                  <a:pt x="83" y="34"/>
                  <a:pt x="83" y="34"/>
                </a:cubicBezTo>
                <a:cubicBezTo>
                  <a:pt x="83" y="35"/>
                  <a:pt x="84" y="35"/>
                  <a:pt x="84" y="35"/>
                </a:cubicBezTo>
                <a:cubicBezTo>
                  <a:pt x="84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4"/>
                  <a:pt x="83" y="34"/>
                </a:cubicBezTo>
                <a:cubicBezTo>
                  <a:pt x="83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6"/>
                  <a:pt x="81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81" y="36"/>
                  <a:pt x="82" y="36"/>
                  <a:pt x="82" y="36"/>
                </a:cubicBezTo>
                <a:cubicBezTo>
                  <a:pt x="82" y="36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3" y="35"/>
                  <a:pt x="83" y="35"/>
                  <a:pt x="83" y="35"/>
                </a:cubicBezTo>
                <a:cubicBezTo>
                  <a:pt x="83" y="35"/>
                  <a:pt x="83" y="36"/>
                  <a:pt x="83" y="36"/>
                </a:cubicBezTo>
                <a:cubicBezTo>
                  <a:pt x="84" y="36"/>
                  <a:pt x="84" y="36"/>
                  <a:pt x="84" y="36"/>
                </a:cubicBezTo>
                <a:cubicBezTo>
                  <a:pt x="84" y="36"/>
                  <a:pt x="84" y="37"/>
                  <a:pt x="84" y="37"/>
                </a:cubicBezTo>
                <a:cubicBezTo>
                  <a:pt x="84" y="37"/>
                  <a:pt x="84" y="36"/>
                  <a:pt x="84" y="36"/>
                </a:cubicBezTo>
                <a:cubicBezTo>
                  <a:pt x="83" y="36"/>
                  <a:pt x="83" y="37"/>
                  <a:pt x="83" y="37"/>
                </a:cubicBezTo>
                <a:cubicBezTo>
                  <a:pt x="83" y="37"/>
                  <a:pt x="83" y="37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6"/>
                  <a:pt x="82" y="36"/>
                  <a:pt x="82" y="36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2" y="37"/>
                </a:cubicBezTo>
                <a:cubicBezTo>
                  <a:pt x="82" y="37"/>
                  <a:pt x="82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3" y="37"/>
                  <a:pt x="83" y="37"/>
                </a:cubicBezTo>
                <a:cubicBezTo>
                  <a:pt x="83" y="37"/>
                  <a:pt x="82" y="37"/>
                  <a:pt x="82" y="37"/>
                </a:cubicBezTo>
                <a:cubicBezTo>
                  <a:pt x="82" y="37"/>
                  <a:pt x="83" y="38"/>
                  <a:pt x="83" y="38"/>
                </a:cubicBezTo>
                <a:cubicBezTo>
                  <a:pt x="83" y="37"/>
                  <a:pt x="83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5" y="38"/>
                  <a:pt x="85" y="37"/>
                  <a:pt x="85" y="37"/>
                </a:cubicBezTo>
                <a:cubicBezTo>
                  <a:pt x="85" y="37"/>
                  <a:pt x="86" y="37"/>
                  <a:pt x="86" y="38"/>
                </a:cubicBezTo>
                <a:cubicBezTo>
                  <a:pt x="86" y="38"/>
                  <a:pt x="86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3" y="38"/>
                  <a:pt x="83" y="38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38"/>
                  <a:pt x="84" y="39"/>
                  <a:pt x="84" y="39"/>
                </a:cubicBezTo>
                <a:cubicBezTo>
                  <a:pt x="84" y="39"/>
                  <a:pt x="83" y="39"/>
                  <a:pt x="83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5" y="39"/>
                  <a:pt x="85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6" y="39"/>
                  <a:pt x="87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0"/>
                  <a:pt x="85" y="41"/>
                  <a:pt x="85" y="41"/>
                </a:cubicBezTo>
                <a:cubicBezTo>
                  <a:pt x="85" y="41"/>
                  <a:pt x="85" y="41"/>
                  <a:pt x="85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4" y="41"/>
                  <a:pt x="84" y="41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3" y="40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2" y="41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2"/>
                  <a:pt x="81" y="42"/>
                  <a:pt x="81" y="42"/>
                </a:cubicBezTo>
                <a:cubicBezTo>
                  <a:pt x="81" y="43"/>
                  <a:pt x="80" y="43"/>
                  <a:pt x="81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1" y="43"/>
                  <a:pt x="81" y="43"/>
                  <a:pt x="82" y="43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2" y="42"/>
                  <a:pt x="82" y="42"/>
                </a:cubicBezTo>
                <a:cubicBezTo>
                  <a:pt x="82" y="42"/>
                  <a:pt x="83" y="42"/>
                  <a:pt x="83" y="42"/>
                </a:cubicBezTo>
                <a:cubicBezTo>
                  <a:pt x="83" y="42"/>
                  <a:pt x="83" y="42"/>
                  <a:pt x="83" y="42"/>
                </a:cubicBezTo>
                <a:cubicBezTo>
                  <a:pt x="83" y="43"/>
                  <a:pt x="83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2" y="43"/>
                </a:cubicBezTo>
                <a:cubicBezTo>
                  <a:pt x="82" y="43"/>
                  <a:pt x="82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3" y="43"/>
                  <a:pt x="83" y="43"/>
                </a:cubicBezTo>
                <a:cubicBezTo>
                  <a:pt x="83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3"/>
                  <a:pt x="84" y="43"/>
                  <a:pt x="84" y="43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4" y="44"/>
                  <a:pt x="84" y="43"/>
                  <a:pt x="85" y="43"/>
                </a:cubicBezTo>
                <a:cubicBezTo>
                  <a:pt x="85" y="43"/>
                  <a:pt x="85" y="43"/>
                  <a:pt x="86" y="43"/>
                </a:cubicBezTo>
                <a:cubicBezTo>
                  <a:pt x="86" y="44"/>
                  <a:pt x="86" y="43"/>
                  <a:pt x="87" y="43"/>
                </a:cubicBezTo>
                <a:cubicBezTo>
                  <a:pt x="87" y="43"/>
                  <a:pt x="87" y="44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4"/>
                  <a:pt x="87" y="44"/>
                  <a:pt x="87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8" y="44"/>
                  <a:pt x="88" y="44"/>
                  <a:pt x="88" y="45"/>
                </a:cubicBezTo>
                <a:cubicBezTo>
                  <a:pt x="88" y="45"/>
                  <a:pt x="88" y="44"/>
                  <a:pt x="88" y="44"/>
                </a:cubicBezTo>
                <a:cubicBezTo>
                  <a:pt x="88" y="44"/>
                  <a:pt x="88" y="44"/>
                  <a:pt x="89" y="44"/>
                </a:cubicBezTo>
                <a:cubicBezTo>
                  <a:pt x="89" y="44"/>
                  <a:pt x="89" y="44"/>
                  <a:pt x="89" y="44"/>
                </a:cubicBezTo>
                <a:cubicBezTo>
                  <a:pt x="89" y="44"/>
                  <a:pt x="89" y="44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46"/>
                  <a:pt x="91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90" y="46"/>
                  <a:pt x="90" y="46"/>
                </a:cubicBezTo>
                <a:cubicBezTo>
                  <a:pt x="90" y="46"/>
                  <a:pt x="89" y="46"/>
                  <a:pt x="89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46"/>
                  <a:pt x="90" y="46"/>
                  <a:pt x="89" y="46"/>
                </a:cubicBezTo>
                <a:cubicBezTo>
                  <a:pt x="89" y="46"/>
                  <a:pt x="89" y="46"/>
                  <a:pt x="89" y="46"/>
                </a:cubicBezTo>
                <a:cubicBezTo>
                  <a:pt x="89" y="46"/>
                  <a:pt x="89" y="47"/>
                  <a:pt x="88" y="46"/>
                </a:cubicBezTo>
                <a:cubicBezTo>
                  <a:pt x="88" y="46"/>
                  <a:pt x="88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7" y="46"/>
                  <a:pt x="87" y="46"/>
                  <a:pt x="87" y="46"/>
                </a:cubicBezTo>
                <a:cubicBezTo>
                  <a:pt x="86" y="45"/>
                  <a:pt x="86" y="45"/>
                  <a:pt x="86" y="45"/>
                </a:cubicBezTo>
                <a:cubicBezTo>
                  <a:pt x="86" y="45"/>
                  <a:pt x="86" y="45"/>
                  <a:pt x="86" y="45"/>
                </a:cubicBezTo>
                <a:cubicBezTo>
                  <a:pt x="85" y="45"/>
                  <a:pt x="85" y="45"/>
                  <a:pt x="85" y="45"/>
                </a:cubicBezTo>
                <a:cubicBezTo>
                  <a:pt x="84" y="45"/>
                  <a:pt x="84" y="46"/>
                  <a:pt x="84" y="46"/>
                </a:cubicBezTo>
                <a:cubicBezTo>
                  <a:pt x="83" y="45"/>
                  <a:pt x="83" y="45"/>
                  <a:pt x="82" y="45"/>
                </a:cubicBezTo>
                <a:cubicBezTo>
                  <a:pt x="82" y="45"/>
                  <a:pt x="82" y="45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1" y="45"/>
                  <a:pt x="81" y="45"/>
                  <a:pt x="82" y="45"/>
                </a:cubicBezTo>
                <a:cubicBezTo>
                  <a:pt x="82" y="45"/>
                  <a:pt x="82" y="45"/>
                  <a:pt x="82" y="45"/>
                </a:cubicBezTo>
                <a:cubicBezTo>
                  <a:pt x="82" y="45"/>
                  <a:pt x="83" y="45"/>
                  <a:pt x="83" y="46"/>
                </a:cubicBezTo>
                <a:cubicBezTo>
                  <a:pt x="83" y="46"/>
                  <a:pt x="83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2" y="46"/>
                  <a:pt x="82" y="46"/>
                  <a:pt x="82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3" y="46"/>
                  <a:pt x="83" y="46"/>
                  <a:pt x="83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85" y="46"/>
                  <a:pt x="85" y="45"/>
                  <a:pt x="85" y="45"/>
                </a:cubicBezTo>
                <a:cubicBezTo>
                  <a:pt x="85" y="45"/>
                  <a:pt x="85" y="46"/>
                  <a:pt x="85" y="46"/>
                </a:cubicBezTo>
                <a:cubicBezTo>
                  <a:pt x="85" y="46"/>
                  <a:pt x="85" y="46"/>
                  <a:pt x="85" y="46"/>
                </a:cubicBezTo>
                <a:cubicBezTo>
                  <a:pt x="85" y="46"/>
                  <a:pt x="85" y="47"/>
                  <a:pt x="85" y="47"/>
                </a:cubicBezTo>
                <a:cubicBezTo>
                  <a:pt x="85" y="47"/>
                  <a:pt x="84" y="47"/>
                  <a:pt x="84" y="47"/>
                </a:cubicBezTo>
                <a:cubicBezTo>
                  <a:pt x="84" y="47"/>
                  <a:pt x="84" y="47"/>
                  <a:pt x="84" y="47"/>
                </a:cubicBezTo>
                <a:cubicBezTo>
                  <a:pt x="84" y="47"/>
                  <a:pt x="83" y="47"/>
                  <a:pt x="83" y="47"/>
                </a:cubicBezTo>
                <a:cubicBezTo>
                  <a:pt x="83" y="47"/>
                  <a:pt x="83" y="47"/>
                  <a:pt x="83" y="47"/>
                </a:cubicBezTo>
                <a:cubicBezTo>
                  <a:pt x="84" y="48"/>
                  <a:pt x="83" y="48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3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5" y="48"/>
                  <a:pt x="85" y="48"/>
                </a:cubicBezTo>
                <a:cubicBezTo>
                  <a:pt x="85" y="48"/>
                  <a:pt x="85" y="49"/>
                  <a:pt x="85" y="49"/>
                </a:cubicBezTo>
                <a:cubicBezTo>
                  <a:pt x="85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4" y="49"/>
                </a:cubicBezTo>
                <a:cubicBezTo>
                  <a:pt x="84" y="49"/>
                  <a:pt x="84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49"/>
                  <a:pt x="86" y="49"/>
                  <a:pt x="86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6" y="48"/>
                  <a:pt x="87" y="48"/>
                  <a:pt x="87" y="47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47"/>
                  <a:pt x="87" y="47"/>
                  <a:pt x="87" y="48"/>
                </a:cubicBezTo>
                <a:cubicBezTo>
                  <a:pt x="87" y="48"/>
                  <a:pt x="88" y="47"/>
                  <a:pt x="88" y="47"/>
                </a:cubicBezTo>
                <a:cubicBezTo>
                  <a:pt x="88" y="47"/>
                  <a:pt x="89" y="47"/>
                  <a:pt x="89" y="47"/>
                </a:cubicBezTo>
                <a:cubicBezTo>
                  <a:pt x="89" y="47"/>
                  <a:pt x="89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6"/>
                </a:cubicBezTo>
                <a:cubicBezTo>
                  <a:pt x="91" y="47"/>
                  <a:pt x="91" y="47"/>
                  <a:pt x="91" y="47"/>
                </a:cubicBezTo>
                <a:cubicBezTo>
                  <a:pt x="91" y="47"/>
                  <a:pt x="90" y="47"/>
                  <a:pt x="90" y="47"/>
                </a:cubicBezTo>
                <a:cubicBezTo>
                  <a:pt x="90" y="47"/>
                  <a:pt x="90" y="47"/>
                  <a:pt x="90" y="47"/>
                </a:cubicBezTo>
                <a:cubicBezTo>
                  <a:pt x="90" y="47"/>
                  <a:pt x="90" y="47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90" y="48"/>
                  <a:pt x="90" y="48"/>
                </a:cubicBezTo>
                <a:cubicBezTo>
                  <a:pt x="90" y="48"/>
                  <a:pt x="89" y="48"/>
                  <a:pt x="89" y="48"/>
                </a:cubicBezTo>
                <a:cubicBezTo>
                  <a:pt x="89" y="49"/>
                  <a:pt x="89" y="49"/>
                  <a:pt x="90" y="49"/>
                </a:cubicBezTo>
                <a:cubicBezTo>
                  <a:pt x="90" y="49"/>
                  <a:pt x="90" y="49"/>
                  <a:pt x="90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49"/>
                  <a:pt x="89" y="49"/>
                </a:cubicBezTo>
                <a:cubicBezTo>
                  <a:pt x="89" y="49"/>
                  <a:pt x="89" y="50"/>
                  <a:pt x="89" y="50"/>
                </a:cubicBezTo>
                <a:cubicBezTo>
                  <a:pt x="89" y="50"/>
                  <a:pt x="89" y="50"/>
                  <a:pt x="88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0"/>
                  <a:pt x="89" y="50"/>
                </a:cubicBezTo>
                <a:cubicBezTo>
                  <a:pt x="89" y="50"/>
                  <a:pt x="89" y="51"/>
                  <a:pt x="89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8" y="51"/>
                  <a:pt x="88" y="51"/>
                </a:cubicBezTo>
                <a:cubicBezTo>
                  <a:pt x="88" y="51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6" y="52"/>
                  <a:pt x="86" y="52"/>
                  <a:pt x="86" y="52"/>
                </a:cubicBezTo>
                <a:cubicBezTo>
                  <a:pt x="86" y="53"/>
                  <a:pt x="86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5" y="53"/>
                  <a:pt x="85" y="53"/>
                </a:cubicBezTo>
                <a:cubicBezTo>
                  <a:pt x="85" y="53"/>
                  <a:pt x="84" y="53"/>
                  <a:pt x="84" y="53"/>
                </a:cubicBezTo>
                <a:cubicBezTo>
                  <a:pt x="84" y="53"/>
                  <a:pt x="85" y="53"/>
                  <a:pt x="85" y="53"/>
                </a:cubicBezTo>
                <a:cubicBezTo>
                  <a:pt x="85" y="54"/>
                  <a:pt x="84" y="54"/>
                  <a:pt x="84" y="54"/>
                </a:cubicBezTo>
                <a:cubicBezTo>
                  <a:pt x="84" y="53"/>
                  <a:pt x="84" y="54"/>
                  <a:pt x="84" y="53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3" y="54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3" y="54"/>
                  <a:pt x="82" y="54"/>
                </a:cubicBezTo>
                <a:cubicBezTo>
                  <a:pt x="82" y="54"/>
                  <a:pt x="82" y="54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3" y="54"/>
                  <a:pt x="82" y="55"/>
                  <a:pt x="82" y="55"/>
                </a:cubicBezTo>
                <a:cubicBezTo>
                  <a:pt x="82" y="55"/>
                  <a:pt x="82" y="55"/>
                  <a:pt x="82" y="55"/>
                </a:cubicBezTo>
                <a:cubicBezTo>
                  <a:pt x="82" y="55"/>
                  <a:pt x="82" y="55"/>
                  <a:pt x="81" y="55"/>
                </a:cubicBezTo>
                <a:cubicBezTo>
                  <a:pt x="81" y="56"/>
                  <a:pt x="82" y="56"/>
                  <a:pt x="81" y="56"/>
                </a:cubicBezTo>
                <a:cubicBezTo>
                  <a:pt x="81" y="56"/>
                  <a:pt x="81" y="56"/>
                  <a:pt x="81" y="56"/>
                </a:cubicBezTo>
                <a:cubicBezTo>
                  <a:pt x="81" y="56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7"/>
                </a:cubicBezTo>
                <a:cubicBezTo>
                  <a:pt x="81" y="57"/>
                  <a:pt x="81" y="57"/>
                  <a:pt x="81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1" y="58"/>
                  <a:pt x="81" y="58"/>
                  <a:pt x="81" y="59"/>
                </a:cubicBezTo>
                <a:cubicBezTo>
                  <a:pt x="81" y="59"/>
                  <a:pt x="81" y="59"/>
                  <a:pt x="80" y="59"/>
                </a:cubicBezTo>
                <a:cubicBezTo>
                  <a:pt x="80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59"/>
                  <a:pt x="80" y="59"/>
                  <a:pt x="80" y="59"/>
                </a:cubicBezTo>
                <a:cubicBezTo>
                  <a:pt x="80" y="59"/>
                  <a:pt x="79" y="59"/>
                  <a:pt x="79" y="59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9" y="60"/>
                  <a:pt x="79" y="60"/>
                </a:cubicBezTo>
                <a:cubicBezTo>
                  <a:pt x="79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0"/>
                  <a:pt x="78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1"/>
                </a:cubicBezTo>
                <a:cubicBezTo>
                  <a:pt x="77" y="61"/>
                  <a:pt x="77" y="61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59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7" y="60"/>
                  <a:pt x="76" y="60"/>
                  <a:pt x="76" y="60"/>
                </a:cubicBezTo>
                <a:cubicBezTo>
                  <a:pt x="76" y="60"/>
                  <a:pt x="76" y="60"/>
                  <a:pt x="76" y="61"/>
                </a:cubicBezTo>
                <a:cubicBezTo>
                  <a:pt x="76" y="61"/>
                  <a:pt x="77" y="61"/>
                  <a:pt x="76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61"/>
                  <a:pt x="76" y="61"/>
                  <a:pt x="76" y="62"/>
                </a:cubicBezTo>
                <a:cubicBezTo>
                  <a:pt x="76" y="62"/>
                  <a:pt x="76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75" y="61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5" y="62"/>
                  <a:pt x="75" y="62"/>
                  <a:pt x="75" y="62"/>
                </a:cubicBezTo>
                <a:cubicBezTo>
                  <a:pt x="74" y="62"/>
                  <a:pt x="75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4" y="62"/>
                </a:cubicBezTo>
                <a:cubicBezTo>
                  <a:pt x="74" y="62"/>
                  <a:pt x="74" y="62"/>
                  <a:pt x="75" y="62"/>
                </a:cubicBezTo>
                <a:cubicBezTo>
                  <a:pt x="75" y="62"/>
                  <a:pt x="75" y="63"/>
                  <a:pt x="75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4" y="63"/>
                  <a:pt x="74" y="63"/>
                  <a:pt x="73" y="63"/>
                </a:cubicBezTo>
                <a:cubicBezTo>
                  <a:pt x="73" y="63"/>
                  <a:pt x="73" y="63"/>
                  <a:pt x="73" y="63"/>
                </a:cubicBezTo>
                <a:cubicBezTo>
                  <a:pt x="73" y="64"/>
                  <a:pt x="74" y="63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4"/>
                </a:cubicBezTo>
                <a:cubicBezTo>
                  <a:pt x="74" y="64"/>
                  <a:pt x="74" y="64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3" y="65"/>
                </a:cubicBezTo>
                <a:cubicBezTo>
                  <a:pt x="73" y="65"/>
                  <a:pt x="73" y="65"/>
                  <a:pt x="73" y="65"/>
                </a:cubicBezTo>
                <a:cubicBezTo>
                  <a:pt x="73" y="65"/>
                  <a:pt x="73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4" y="65"/>
                  <a:pt x="74" y="66"/>
                  <a:pt x="74" y="66"/>
                </a:cubicBezTo>
                <a:cubicBezTo>
                  <a:pt x="74" y="66"/>
                  <a:pt x="75" y="66"/>
                  <a:pt x="7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3" y="66"/>
                </a:cubicBezTo>
                <a:cubicBezTo>
                  <a:pt x="73" y="66"/>
                  <a:pt x="73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7"/>
                  <a:pt x="74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4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4" y="67"/>
                </a:cubicBezTo>
                <a:cubicBezTo>
                  <a:pt x="74" y="67"/>
                  <a:pt x="74" y="67"/>
                  <a:pt x="74" y="67"/>
                </a:cubicBezTo>
                <a:cubicBezTo>
                  <a:pt x="74" y="68"/>
                  <a:pt x="74" y="68"/>
                  <a:pt x="74" y="68"/>
                </a:cubicBezTo>
                <a:cubicBezTo>
                  <a:pt x="73" y="68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3" y="68"/>
                  <a:pt x="73" y="68"/>
                  <a:pt x="73" y="68"/>
                </a:cubicBezTo>
                <a:cubicBezTo>
                  <a:pt x="72" y="68"/>
                  <a:pt x="72" y="69"/>
                  <a:pt x="72" y="69"/>
                </a:cubicBezTo>
                <a:cubicBezTo>
                  <a:pt x="72" y="69"/>
                  <a:pt x="72" y="69"/>
                  <a:pt x="72" y="69"/>
                </a:cubicBezTo>
                <a:cubicBezTo>
                  <a:pt x="72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73" y="69"/>
                  <a:pt x="72" y="69"/>
                  <a:pt x="72" y="69"/>
                </a:cubicBezTo>
                <a:cubicBezTo>
                  <a:pt x="72" y="69"/>
                  <a:pt x="72" y="69"/>
                  <a:pt x="73" y="70"/>
                </a:cubicBezTo>
                <a:cubicBezTo>
                  <a:pt x="73" y="70"/>
                  <a:pt x="73" y="70"/>
                  <a:pt x="73" y="70"/>
                </a:cubicBezTo>
                <a:cubicBezTo>
                  <a:pt x="73" y="70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1"/>
                  <a:pt x="73" y="71"/>
                </a:cubicBezTo>
                <a:cubicBezTo>
                  <a:pt x="73" y="71"/>
                  <a:pt x="73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2" y="72"/>
                </a:cubicBezTo>
                <a:cubicBezTo>
                  <a:pt x="72" y="72"/>
                  <a:pt x="72" y="72"/>
                  <a:pt x="73" y="72"/>
                </a:cubicBezTo>
                <a:cubicBezTo>
                  <a:pt x="73" y="72"/>
                  <a:pt x="73" y="72"/>
                  <a:pt x="73" y="72"/>
                </a:cubicBezTo>
                <a:cubicBezTo>
                  <a:pt x="72" y="72"/>
                  <a:pt x="73" y="72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2" y="73"/>
                </a:cubicBezTo>
                <a:cubicBezTo>
                  <a:pt x="72" y="73"/>
                  <a:pt x="72" y="73"/>
                  <a:pt x="73" y="73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3"/>
                  <a:pt x="72" y="74"/>
                  <a:pt x="71" y="74"/>
                </a:cubicBezTo>
                <a:cubicBezTo>
                  <a:pt x="71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3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2" y="74"/>
                </a:cubicBezTo>
                <a:cubicBezTo>
                  <a:pt x="72" y="74"/>
                  <a:pt x="72" y="74"/>
                  <a:pt x="71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70" y="74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70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70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4"/>
                  <a:pt x="69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4"/>
                  <a:pt x="68" y="74"/>
                </a:cubicBezTo>
                <a:cubicBezTo>
                  <a:pt x="68" y="74"/>
                  <a:pt x="68" y="73"/>
                  <a:pt x="68" y="73"/>
                </a:cubicBezTo>
                <a:cubicBezTo>
                  <a:pt x="68" y="73"/>
                  <a:pt x="69" y="73"/>
                  <a:pt x="69" y="73"/>
                </a:cubicBezTo>
                <a:cubicBezTo>
                  <a:pt x="69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7" y="73"/>
                  <a:pt x="67" y="73"/>
                </a:cubicBezTo>
                <a:cubicBezTo>
                  <a:pt x="67" y="73"/>
                  <a:pt x="68" y="73"/>
                  <a:pt x="68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3"/>
                  <a:pt x="68" y="72"/>
                  <a:pt x="67" y="72"/>
                </a:cubicBezTo>
                <a:cubicBezTo>
                  <a:pt x="67" y="72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5" y="73"/>
                </a:cubicBezTo>
                <a:cubicBezTo>
                  <a:pt x="65" y="73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5" y="74"/>
                  <a:pt x="65" y="74"/>
                </a:cubicBezTo>
                <a:cubicBezTo>
                  <a:pt x="65" y="74"/>
                  <a:pt x="64" y="74"/>
                  <a:pt x="64" y="74"/>
                </a:cubicBezTo>
                <a:cubicBezTo>
                  <a:pt x="64" y="74"/>
                  <a:pt x="65" y="74"/>
                  <a:pt x="65" y="73"/>
                </a:cubicBezTo>
                <a:cubicBezTo>
                  <a:pt x="65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4" y="73"/>
                  <a:pt x="64" y="73"/>
                </a:cubicBezTo>
                <a:cubicBezTo>
                  <a:pt x="64" y="73"/>
                  <a:pt x="63" y="73"/>
                  <a:pt x="63" y="73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2"/>
                  <a:pt x="63" y="72"/>
                  <a:pt x="63" y="72"/>
                </a:cubicBezTo>
                <a:cubicBezTo>
                  <a:pt x="63" y="73"/>
                  <a:pt x="63" y="72"/>
                  <a:pt x="63" y="72"/>
                </a:cubicBezTo>
                <a:cubicBezTo>
                  <a:pt x="63" y="72"/>
                  <a:pt x="63" y="73"/>
                  <a:pt x="63" y="73"/>
                </a:cubicBezTo>
                <a:cubicBezTo>
                  <a:pt x="62" y="73"/>
                  <a:pt x="62" y="73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2" y="72"/>
                  <a:pt x="62" y="72"/>
                </a:cubicBezTo>
                <a:cubicBezTo>
                  <a:pt x="62" y="72"/>
                  <a:pt x="63" y="72"/>
                  <a:pt x="62" y="71"/>
                </a:cubicBezTo>
                <a:cubicBezTo>
                  <a:pt x="62" y="72"/>
                  <a:pt x="62" y="72"/>
                  <a:pt x="61" y="72"/>
                </a:cubicBezTo>
                <a:cubicBezTo>
                  <a:pt x="62" y="72"/>
                  <a:pt x="62" y="72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2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2" y="71"/>
                  <a:pt x="62" y="71"/>
                  <a:pt x="62" y="71"/>
                </a:cubicBezTo>
                <a:cubicBezTo>
                  <a:pt x="61" y="71"/>
                  <a:pt x="61" y="71"/>
                  <a:pt x="61" y="71"/>
                </a:cubicBezTo>
                <a:cubicBezTo>
                  <a:pt x="61" y="71"/>
                  <a:pt x="61" y="71"/>
                  <a:pt x="60" y="71"/>
                </a:cubicBezTo>
                <a:cubicBezTo>
                  <a:pt x="60" y="71"/>
                  <a:pt x="60" y="71"/>
                  <a:pt x="60" y="70"/>
                </a:cubicBezTo>
                <a:cubicBezTo>
                  <a:pt x="60" y="70"/>
                  <a:pt x="60" y="70"/>
                  <a:pt x="61" y="70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70"/>
                  <a:pt x="60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60" y="69"/>
                  <a:pt x="60" y="70"/>
                  <a:pt x="60" y="70"/>
                </a:cubicBezTo>
                <a:cubicBezTo>
                  <a:pt x="59" y="69"/>
                  <a:pt x="60" y="69"/>
                  <a:pt x="60" y="69"/>
                </a:cubicBezTo>
                <a:cubicBezTo>
                  <a:pt x="60" y="69"/>
                  <a:pt x="60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9"/>
                  <a:pt x="59" y="69"/>
                  <a:pt x="59" y="69"/>
                </a:cubicBezTo>
                <a:cubicBezTo>
                  <a:pt x="59" y="68"/>
                  <a:pt x="59" y="68"/>
                  <a:pt x="60" y="68"/>
                </a:cubicBezTo>
                <a:cubicBezTo>
                  <a:pt x="59" y="68"/>
                  <a:pt x="59" y="68"/>
                  <a:pt x="59" y="68"/>
                </a:cubicBezTo>
                <a:cubicBezTo>
                  <a:pt x="59" y="68"/>
                  <a:pt x="59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8"/>
                  <a:pt x="58" y="68"/>
                </a:cubicBezTo>
                <a:cubicBezTo>
                  <a:pt x="58" y="68"/>
                  <a:pt x="58" y="67"/>
                  <a:pt x="58" y="67"/>
                </a:cubicBezTo>
                <a:cubicBezTo>
                  <a:pt x="58" y="67"/>
                  <a:pt x="58" y="67"/>
                  <a:pt x="59" y="67"/>
                </a:cubicBezTo>
                <a:cubicBezTo>
                  <a:pt x="59" y="67"/>
                  <a:pt x="59" y="67"/>
                  <a:pt x="60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67"/>
                  <a:pt x="60" y="67"/>
                  <a:pt x="60" y="66"/>
                </a:cubicBezTo>
                <a:cubicBezTo>
                  <a:pt x="60" y="67"/>
                  <a:pt x="60" y="67"/>
                  <a:pt x="60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8" y="67"/>
                  <a:pt x="59" y="67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0" y="66"/>
                  <a:pt x="60" y="66"/>
                </a:cubicBezTo>
                <a:cubicBezTo>
                  <a:pt x="60" y="66"/>
                  <a:pt x="60" y="66"/>
                  <a:pt x="60" y="65"/>
                </a:cubicBezTo>
                <a:cubicBezTo>
                  <a:pt x="60" y="65"/>
                  <a:pt x="60" y="66"/>
                  <a:pt x="59" y="66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5"/>
                  <a:pt x="59" y="65"/>
                </a:cubicBezTo>
                <a:cubicBezTo>
                  <a:pt x="59" y="65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59" y="66"/>
                  <a:pt x="59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6"/>
                  <a:pt x="58" y="66"/>
                </a:cubicBezTo>
                <a:cubicBezTo>
                  <a:pt x="58" y="66"/>
                  <a:pt x="58" y="67"/>
                  <a:pt x="58" y="67"/>
                </a:cubicBezTo>
                <a:cubicBezTo>
                  <a:pt x="58" y="67"/>
                  <a:pt x="57" y="67"/>
                  <a:pt x="57" y="67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67"/>
                  <a:pt x="57" y="67"/>
                  <a:pt x="57" y="66"/>
                </a:cubicBezTo>
                <a:cubicBezTo>
                  <a:pt x="57" y="66"/>
                  <a:pt x="57" y="66"/>
                  <a:pt x="58" y="65"/>
                </a:cubicBezTo>
                <a:cubicBezTo>
                  <a:pt x="58" y="65"/>
                  <a:pt x="58" y="65"/>
                  <a:pt x="58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5"/>
                  <a:pt x="57" y="65"/>
                  <a:pt x="57" y="65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7" y="64"/>
                </a:cubicBezTo>
                <a:cubicBezTo>
                  <a:pt x="57" y="64"/>
                  <a:pt x="57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4"/>
                  <a:pt x="56" y="63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6" y="63"/>
                  <a:pt x="56" y="63"/>
                </a:cubicBezTo>
                <a:cubicBezTo>
                  <a:pt x="56" y="63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1"/>
                  <a:pt x="58" y="61"/>
                  <a:pt x="58" y="61"/>
                </a:cubicBezTo>
                <a:cubicBezTo>
                  <a:pt x="59" y="61"/>
                  <a:pt x="59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60" y="61"/>
                  <a:pt x="60" y="61"/>
                  <a:pt x="60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9" y="61"/>
                  <a:pt x="59" y="61"/>
                </a:cubicBezTo>
                <a:cubicBezTo>
                  <a:pt x="59" y="61"/>
                  <a:pt x="58" y="61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1"/>
                  <a:pt x="57" y="62"/>
                  <a:pt x="57" y="62"/>
                </a:cubicBezTo>
                <a:cubicBezTo>
                  <a:pt x="57" y="62"/>
                  <a:pt x="57" y="62"/>
                  <a:pt x="57" y="62"/>
                </a:cubicBezTo>
                <a:cubicBezTo>
                  <a:pt x="57" y="62"/>
                  <a:pt x="56" y="62"/>
                  <a:pt x="56" y="63"/>
                </a:cubicBezTo>
                <a:cubicBezTo>
                  <a:pt x="56" y="63"/>
                  <a:pt x="56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2"/>
                  <a:pt x="56" y="62"/>
                  <a:pt x="56" y="6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2"/>
                  <a:pt x="56" y="62"/>
                  <a:pt x="55" y="62"/>
                </a:cubicBezTo>
                <a:cubicBezTo>
                  <a:pt x="55" y="62"/>
                  <a:pt x="55" y="62"/>
                  <a:pt x="55" y="62"/>
                </a:cubicBezTo>
                <a:cubicBezTo>
                  <a:pt x="56" y="61"/>
                  <a:pt x="57" y="62"/>
                  <a:pt x="57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5" y="61"/>
                  <a:pt x="55" y="61"/>
                  <a:pt x="55" y="61"/>
                </a:cubicBezTo>
                <a:cubicBezTo>
                  <a:pt x="56" y="60"/>
                  <a:pt x="57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6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6" y="60"/>
                  <a:pt x="56" y="60"/>
                  <a:pt x="56" y="59"/>
                </a:cubicBezTo>
                <a:cubicBezTo>
                  <a:pt x="56" y="59"/>
                  <a:pt x="56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9"/>
                  <a:pt x="58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7" y="59"/>
                  <a:pt x="56" y="59"/>
                  <a:pt x="56" y="59"/>
                </a:cubicBezTo>
                <a:cubicBezTo>
                  <a:pt x="56" y="59"/>
                  <a:pt x="56" y="59"/>
                  <a:pt x="56" y="59"/>
                </a:cubicBezTo>
                <a:cubicBezTo>
                  <a:pt x="56" y="59"/>
                  <a:pt x="55" y="60"/>
                  <a:pt x="55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5" y="60"/>
                  <a:pt x="55" y="59"/>
                  <a:pt x="55" y="59"/>
                </a:cubicBezTo>
                <a:cubicBezTo>
                  <a:pt x="55" y="59"/>
                  <a:pt x="55" y="59"/>
                  <a:pt x="56" y="59"/>
                </a:cubicBezTo>
                <a:cubicBezTo>
                  <a:pt x="56" y="59"/>
                  <a:pt x="57" y="59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6" y="59"/>
                  <a:pt x="56" y="59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8"/>
                </a:cubicBezTo>
                <a:cubicBezTo>
                  <a:pt x="57" y="59"/>
                  <a:pt x="57" y="59"/>
                  <a:pt x="57" y="59"/>
                </a:cubicBezTo>
                <a:cubicBezTo>
                  <a:pt x="58" y="59"/>
                  <a:pt x="58" y="59"/>
                  <a:pt x="58" y="58"/>
                </a:cubicBezTo>
                <a:cubicBezTo>
                  <a:pt x="58" y="58"/>
                  <a:pt x="59" y="59"/>
                  <a:pt x="59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7" y="58"/>
                  <a:pt x="57" y="58"/>
                  <a:pt x="57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58"/>
                  <a:pt x="56" y="58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9" y="57"/>
                </a:cubicBezTo>
                <a:cubicBezTo>
                  <a:pt x="59" y="57"/>
                  <a:pt x="59" y="57"/>
                  <a:pt x="59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7"/>
                </a:cubicBezTo>
                <a:cubicBezTo>
                  <a:pt x="58" y="57"/>
                  <a:pt x="58" y="57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8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6"/>
                  <a:pt x="58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9" y="56"/>
                  <a:pt x="59" y="56"/>
                  <a:pt x="59" y="56"/>
                </a:cubicBezTo>
                <a:cubicBezTo>
                  <a:pt x="59" y="56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7" y="54"/>
                  <a:pt x="57" y="54"/>
                  <a:pt x="57" y="54"/>
                </a:cubicBezTo>
                <a:cubicBezTo>
                  <a:pt x="57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5" y="54"/>
                  <a:pt x="55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4"/>
                  <a:pt x="56" y="54"/>
                </a:cubicBezTo>
                <a:cubicBezTo>
                  <a:pt x="56" y="54"/>
                  <a:pt x="56" y="54"/>
                  <a:pt x="57" y="55"/>
                </a:cubicBezTo>
                <a:cubicBezTo>
                  <a:pt x="57" y="55"/>
                  <a:pt x="58" y="55"/>
                  <a:pt x="57" y="55"/>
                </a:cubicBezTo>
                <a:cubicBezTo>
                  <a:pt x="57" y="55"/>
                  <a:pt x="57" y="56"/>
                  <a:pt x="56" y="56"/>
                </a:cubicBezTo>
                <a:cubicBezTo>
                  <a:pt x="56" y="56"/>
                  <a:pt x="56" y="56"/>
                  <a:pt x="56" y="56"/>
                </a:cubicBezTo>
                <a:cubicBezTo>
                  <a:pt x="56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1" y="58"/>
                  <a:pt x="48" y="61"/>
                  <a:pt x="46" y="64"/>
                </a:cubicBezTo>
                <a:cubicBezTo>
                  <a:pt x="46" y="64"/>
                  <a:pt x="46" y="64"/>
                  <a:pt x="46" y="64"/>
                </a:cubicBezTo>
                <a:cubicBezTo>
                  <a:pt x="47" y="64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8" y="66"/>
                  <a:pt x="48" y="66"/>
                </a:cubicBezTo>
                <a:cubicBezTo>
                  <a:pt x="48" y="66"/>
                  <a:pt x="48" y="66"/>
                  <a:pt x="48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0" y="66"/>
                  <a:pt x="50" y="67"/>
                  <a:pt x="51" y="67"/>
                </a:cubicBezTo>
                <a:cubicBezTo>
                  <a:pt x="51" y="67"/>
                  <a:pt x="51" y="67"/>
                  <a:pt x="51" y="67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68"/>
                  <a:pt x="49" y="67"/>
                  <a:pt x="4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9" y="68"/>
                  <a:pt x="50" y="68"/>
                  <a:pt x="50" y="68"/>
                </a:cubicBezTo>
                <a:cubicBezTo>
                  <a:pt x="49" y="68"/>
                  <a:pt x="49" y="68"/>
                  <a:pt x="49" y="69"/>
                </a:cubicBezTo>
                <a:cubicBezTo>
                  <a:pt x="48" y="69"/>
                  <a:pt x="48" y="68"/>
                  <a:pt x="48" y="68"/>
                </a:cubicBezTo>
                <a:cubicBezTo>
                  <a:pt x="48" y="68"/>
                  <a:pt x="48" y="68"/>
                  <a:pt x="48" y="68"/>
                </a:cubicBezTo>
                <a:cubicBezTo>
                  <a:pt x="48" y="69"/>
                  <a:pt x="48" y="69"/>
                  <a:pt x="48" y="69"/>
                </a:cubicBezTo>
                <a:cubicBezTo>
                  <a:pt x="48" y="69"/>
                  <a:pt x="48" y="70"/>
                  <a:pt x="48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48" y="70"/>
                  <a:pt x="47" y="70"/>
                  <a:pt x="47" y="70"/>
                </a:cubicBezTo>
                <a:cubicBezTo>
                  <a:pt x="47" y="69"/>
                  <a:pt x="47" y="69"/>
                  <a:pt x="47" y="69"/>
                </a:cubicBezTo>
                <a:cubicBezTo>
                  <a:pt x="47" y="69"/>
                  <a:pt x="46" y="69"/>
                  <a:pt x="46" y="69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68"/>
                  <a:pt x="46" y="68"/>
                  <a:pt x="46" y="68"/>
                </a:cubicBezTo>
                <a:cubicBezTo>
                  <a:pt x="46" y="68"/>
                  <a:pt x="46" y="68"/>
                  <a:pt x="45" y="68"/>
                </a:cubicBezTo>
                <a:cubicBezTo>
                  <a:pt x="45" y="68"/>
                  <a:pt x="44" y="67"/>
                  <a:pt x="44" y="67"/>
                </a:cubicBezTo>
                <a:cubicBezTo>
                  <a:pt x="44" y="67"/>
                  <a:pt x="43" y="68"/>
                  <a:pt x="43" y="68"/>
                </a:cubicBezTo>
                <a:cubicBezTo>
                  <a:pt x="43" y="68"/>
                  <a:pt x="43" y="68"/>
                  <a:pt x="44" y="68"/>
                </a:cubicBezTo>
                <a:cubicBezTo>
                  <a:pt x="44" y="68"/>
                  <a:pt x="44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43" y="68"/>
                  <a:pt x="43" y="68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44" y="69"/>
                  <a:pt x="44" y="70"/>
                  <a:pt x="44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4" y="70"/>
                  <a:pt x="45" y="70"/>
                </a:cubicBezTo>
                <a:cubicBezTo>
                  <a:pt x="45" y="70"/>
                  <a:pt x="45" y="71"/>
                  <a:pt x="45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2"/>
                  <a:pt x="47" y="72"/>
                  <a:pt x="47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3"/>
                  <a:pt x="46" y="72"/>
                  <a:pt x="46" y="72"/>
                </a:cubicBezTo>
                <a:cubicBezTo>
                  <a:pt x="46" y="73"/>
                  <a:pt x="46" y="73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4"/>
                </a:cubicBezTo>
                <a:cubicBezTo>
                  <a:pt x="46" y="74"/>
                  <a:pt x="46" y="74"/>
                  <a:pt x="46" y="75"/>
                </a:cubicBezTo>
                <a:cubicBezTo>
                  <a:pt x="46" y="74"/>
                  <a:pt x="46" y="74"/>
                  <a:pt x="45" y="74"/>
                </a:cubicBezTo>
                <a:cubicBezTo>
                  <a:pt x="44" y="74"/>
                  <a:pt x="44" y="73"/>
                  <a:pt x="43" y="72"/>
                </a:cubicBezTo>
                <a:cubicBezTo>
                  <a:pt x="43" y="72"/>
                  <a:pt x="43" y="73"/>
                  <a:pt x="43" y="73"/>
                </a:cubicBezTo>
                <a:cubicBezTo>
                  <a:pt x="42" y="73"/>
                  <a:pt x="42" y="72"/>
                  <a:pt x="42" y="72"/>
                </a:cubicBezTo>
                <a:cubicBezTo>
                  <a:pt x="42" y="73"/>
                  <a:pt x="43" y="74"/>
                  <a:pt x="43" y="74"/>
                </a:cubicBezTo>
                <a:cubicBezTo>
                  <a:pt x="44" y="74"/>
                  <a:pt x="45" y="75"/>
                  <a:pt x="45" y="76"/>
                </a:cubicBezTo>
                <a:cubicBezTo>
                  <a:pt x="44" y="76"/>
                  <a:pt x="43" y="75"/>
                  <a:pt x="43" y="75"/>
                </a:cubicBezTo>
                <a:cubicBezTo>
                  <a:pt x="42" y="75"/>
                  <a:pt x="42" y="75"/>
                  <a:pt x="41" y="75"/>
                </a:cubicBezTo>
                <a:cubicBezTo>
                  <a:pt x="41" y="75"/>
                  <a:pt x="41" y="74"/>
                  <a:pt x="41" y="74"/>
                </a:cubicBezTo>
                <a:cubicBezTo>
                  <a:pt x="41" y="74"/>
                  <a:pt x="40" y="74"/>
                  <a:pt x="40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5"/>
                  <a:pt x="38" y="75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8" y="77"/>
                  <a:pt x="38" y="77"/>
                  <a:pt x="38" y="77"/>
                </a:cubicBezTo>
                <a:cubicBezTo>
                  <a:pt x="39" y="77"/>
                  <a:pt x="40" y="77"/>
                  <a:pt x="40" y="78"/>
                </a:cubicBezTo>
                <a:cubicBezTo>
                  <a:pt x="41" y="78"/>
                  <a:pt x="41" y="77"/>
                  <a:pt x="41" y="77"/>
                </a:cubicBezTo>
                <a:cubicBezTo>
                  <a:pt x="41" y="77"/>
                  <a:pt x="41" y="78"/>
                  <a:pt x="41" y="78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8"/>
                  <a:pt x="41" y="80"/>
                  <a:pt x="41" y="81"/>
                </a:cubicBezTo>
                <a:cubicBezTo>
                  <a:pt x="41" y="81"/>
                  <a:pt x="41" y="81"/>
                  <a:pt x="40" y="81"/>
                </a:cubicBezTo>
                <a:cubicBezTo>
                  <a:pt x="40" y="81"/>
                  <a:pt x="40" y="81"/>
                  <a:pt x="41" y="82"/>
                </a:cubicBezTo>
                <a:cubicBezTo>
                  <a:pt x="41" y="82"/>
                  <a:pt x="41" y="82"/>
                  <a:pt x="41" y="82"/>
                </a:cubicBezTo>
                <a:cubicBezTo>
                  <a:pt x="41" y="81"/>
                  <a:pt x="42" y="81"/>
                  <a:pt x="43" y="82"/>
                </a:cubicBezTo>
                <a:cubicBezTo>
                  <a:pt x="43" y="82"/>
                  <a:pt x="43" y="82"/>
                  <a:pt x="42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1"/>
                  <a:pt x="44" y="81"/>
                </a:cubicBezTo>
                <a:cubicBezTo>
                  <a:pt x="45" y="81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6" y="80"/>
                </a:cubicBezTo>
                <a:cubicBezTo>
                  <a:pt x="45" y="79"/>
                  <a:pt x="46" y="80"/>
                  <a:pt x="46" y="79"/>
                </a:cubicBezTo>
                <a:cubicBezTo>
                  <a:pt x="46" y="79"/>
                  <a:pt x="46" y="79"/>
                  <a:pt x="46" y="79"/>
                </a:cubicBezTo>
                <a:cubicBezTo>
                  <a:pt x="47" y="79"/>
                  <a:pt x="47" y="79"/>
                  <a:pt x="47" y="79"/>
                </a:cubicBezTo>
                <a:cubicBezTo>
                  <a:pt x="47" y="79"/>
                  <a:pt x="48" y="81"/>
                  <a:pt x="49" y="81"/>
                </a:cubicBezTo>
                <a:cubicBezTo>
                  <a:pt x="49" y="82"/>
                  <a:pt x="48" y="82"/>
                  <a:pt x="48" y="82"/>
                </a:cubicBezTo>
                <a:cubicBezTo>
                  <a:pt x="49" y="82"/>
                  <a:pt x="49" y="82"/>
                  <a:pt x="49" y="82"/>
                </a:cubicBezTo>
                <a:cubicBezTo>
                  <a:pt x="49" y="83"/>
                  <a:pt x="50" y="82"/>
                  <a:pt x="50" y="83"/>
                </a:cubicBezTo>
                <a:cubicBezTo>
                  <a:pt x="50" y="83"/>
                  <a:pt x="50" y="83"/>
                  <a:pt x="49" y="83"/>
                </a:cubicBezTo>
                <a:cubicBezTo>
                  <a:pt x="50" y="84"/>
                  <a:pt x="50" y="84"/>
                  <a:pt x="50" y="84"/>
                </a:cubicBezTo>
                <a:cubicBezTo>
                  <a:pt x="50" y="84"/>
                  <a:pt x="50" y="84"/>
                  <a:pt x="50" y="85"/>
                </a:cubicBezTo>
                <a:cubicBezTo>
                  <a:pt x="50" y="85"/>
                  <a:pt x="50" y="84"/>
                  <a:pt x="49" y="85"/>
                </a:cubicBezTo>
                <a:cubicBezTo>
                  <a:pt x="49" y="85"/>
                  <a:pt x="49" y="85"/>
                  <a:pt x="49" y="85"/>
                </a:cubicBezTo>
                <a:cubicBezTo>
                  <a:pt x="49" y="85"/>
                  <a:pt x="50" y="85"/>
                  <a:pt x="50" y="86"/>
                </a:cubicBezTo>
                <a:cubicBezTo>
                  <a:pt x="50" y="86"/>
                  <a:pt x="50" y="86"/>
                  <a:pt x="50" y="86"/>
                </a:cubicBezTo>
                <a:cubicBezTo>
                  <a:pt x="51" y="86"/>
                  <a:pt x="52" y="86"/>
                  <a:pt x="52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2" y="87"/>
                  <a:pt x="52" y="87"/>
                  <a:pt x="52" y="87"/>
                </a:cubicBezTo>
                <a:cubicBezTo>
                  <a:pt x="53" y="87"/>
                  <a:pt x="53" y="88"/>
                  <a:pt x="54" y="88"/>
                </a:cubicBezTo>
                <a:cubicBezTo>
                  <a:pt x="54" y="88"/>
                  <a:pt x="54" y="88"/>
                  <a:pt x="55" y="88"/>
                </a:cubicBezTo>
                <a:cubicBezTo>
                  <a:pt x="55" y="89"/>
                  <a:pt x="54" y="89"/>
                  <a:pt x="54" y="89"/>
                </a:cubicBezTo>
                <a:cubicBezTo>
                  <a:pt x="53" y="89"/>
                  <a:pt x="53" y="89"/>
                  <a:pt x="53" y="89"/>
                </a:cubicBezTo>
                <a:cubicBezTo>
                  <a:pt x="52" y="89"/>
                  <a:pt x="52" y="89"/>
                  <a:pt x="52" y="89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90"/>
                  <a:pt x="53" y="90"/>
                  <a:pt x="53" y="90"/>
                </a:cubicBezTo>
                <a:cubicBezTo>
                  <a:pt x="54" y="89"/>
                  <a:pt x="54" y="88"/>
                  <a:pt x="55" y="89"/>
                </a:cubicBezTo>
                <a:cubicBezTo>
                  <a:pt x="55" y="89"/>
                  <a:pt x="55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6" y="90"/>
                  <a:pt x="56" y="90"/>
                </a:cubicBezTo>
                <a:cubicBezTo>
                  <a:pt x="56" y="90"/>
                  <a:pt x="57" y="90"/>
                  <a:pt x="57" y="90"/>
                </a:cubicBezTo>
                <a:cubicBezTo>
                  <a:pt x="57" y="91"/>
                  <a:pt x="57" y="91"/>
                  <a:pt x="57" y="91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7" y="92"/>
                  <a:pt x="57" y="92"/>
                </a:cubicBezTo>
                <a:cubicBezTo>
                  <a:pt x="57" y="92"/>
                  <a:pt x="56" y="93"/>
                  <a:pt x="56" y="93"/>
                </a:cubicBezTo>
                <a:cubicBezTo>
                  <a:pt x="55" y="93"/>
                  <a:pt x="54" y="93"/>
                  <a:pt x="54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52" y="95"/>
                  <a:pt x="51" y="95"/>
                  <a:pt x="50" y="95"/>
                </a:cubicBezTo>
                <a:cubicBezTo>
                  <a:pt x="50" y="95"/>
                  <a:pt x="49" y="95"/>
                  <a:pt x="48" y="95"/>
                </a:cubicBezTo>
                <a:cubicBezTo>
                  <a:pt x="48" y="95"/>
                  <a:pt x="47" y="95"/>
                  <a:pt x="46" y="95"/>
                </a:cubicBezTo>
                <a:cubicBezTo>
                  <a:pt x="46" y="95"/>
                  <a:pt x="45" y="95"/>
                  <a:pt x="44" y="95"/>
                </a:cubicBezTo>
                <a:cubicBezTo>
                  <a:pt x="44" y="95"/>
                  <a:pt x="44" y="96"/>
                  <a:pt x="43" y="96"/>
                </a:cubicBezTo>
                <a:cubicBezTo>
                  <a:pt x="43" y="96"/>
                  <a:pt x="43" y="96"/>
                  <a:pt x="42" y="97"/>
                </a:cubicBezTo>
                <a:cubicBezTo>
                  <a:pt x="41" y="97"/>
                  <a:pt x="40" y="99"/>
                  <a:pt x="39" y="100"/>
                </a:cubicBezTo>
                <a:cubicBezTo>
                  <a:pt x="40" y="100"/>
                  <a:pt x="40" y="99"/>
                  <a:pt x="41" y="98"/>
                </a:cubicBezTo>
                <a:cubicBezTo>
                  <a:pt x="42" y="98"/>
                  <a:pt x="43" y="97"/>
                  <a:pt x="44" y="97"/>
                </a:cubicBezTo>
                <a:cubicBezTo>
                  <a:pt x="45" y="96"/>
                  <a:pt x="47" y="96"/>
                  <a:pt x="47" y="97"/>
                </a:cubicBezTo>
                <a:cubicBezTo>
                  <a:pt x="47" y="98"/>
                  <a:pt x="46" y="98"/>
                  <a:pt x="46" y="98"/>
                </a:cubicBezTo>
                <a:cubicBezTo>
                  <a:pt x="45" y="98"/>
                  <a:pt x="45" y="98"/>
                  <a:pt x="45" y="98"/>
                </a:cubicBezTo>
                <a:cubicBezTo>
                  <a:pt x="45" y="98"/>
                  <a:pt x="45" y="98"/>
                  <a:pt x="44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5" y="98"/>
                  <a:pt x="45" y="98"/>
                  <a:pt x="45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99"/>
                </a:cubicBezTo>
                <a:cubicBezTo>
                  <a:pt x="46" y="99"/>
                  <a:pt x="46" y="99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0"/>
                  <a:pt x="46" y="100"/>
                  <a:pt x="46" y="100"/>
                </a:cubicBezTo>
                <a:cubicBezTo>
                  <a:pt x="46" y="101"/>
                  <a:pt x="47" y="101"/>
                  <a:pt x="48" y="101"/>
                </a:cubicBezTo>
                <a:cubicBezTo>
                  <a:pt x="48" y="101"/>
                  <a:pt x="48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8" y="101"/>
                </a:cubicBezTo>
                <a:cubicBezTo>
                  <a:pt x="48" y="101"/>
                  <a:pt x="48" y="101"/>
                  <a:pt x="48" y="101"/>
                </a:cubicBezTo>
                <a:cubicBezTo>
                  <a:pt x="48" y="101"/>
                  <a:pt x="48" y="102"/>
                  <a:pt x="48" y="102"/>
                </a:cubicBezTo>
                <a:cubicBezTo>
                  <a:pt x="48" y="102"/>
                  <a:pt x="49" y="101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2"/>
                  <a:pt x="49" y="102"/>
                </a:cubicBezTo>
                <a:cubicBezTo>
                  <a:pt x="49" y="102"/>
                  <a:pt x="49" y="101"/>
                  <a:pt x="50" y="101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1" y="102"/>
                  <a:pt x="51" y="102"/>
                  <a:pt x="51" y="102"/>
                </a:cubicBezTo>
                <a:cubicBezTo>
                  <a:pt x="50" y="102"/>
                  <a:pt x="51" y="102"/>
                  <a:pt x="50" y="102"/>
                </a:cubicBezTo>
                <a:cubicBezTo>
                  <a:pt x="50" y="102"/>
                  <a:pt x="50" y="102"/>
                  <a:pt x="50" y="102"/>
                </a:cubicBezTo>
                <a:cubicBezTo>
                  <a:pt x="50" y="102"/>
                  <a:pt x="50" y="102"/>
                  <a:pt x="50" y="103"/>
                </a:cubicBezTo>
                <a:cubicBezTo>
                  <a:pt x="50" y="103"/>
                  <a:pt x="50" y="102"/>
                  <a:pt x="50" y="102"/>
                </a:cubicBezTo>
                <a:cubicBezTo>
                  <a:pt x="50" y="103"/>
                  <a:pt x="50" y="103"/>
                  <a:pt x="50" y="103"/>
                </a:cubicBezTo>
                <a:cubicBezTo>
                  <a:pt x="49" y="103"/>
                  <a:pt x="49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8" y="103"/>
                </a:cubicBezTo>
                <a:cubicBezTo>
                  <a:pt x="48" y="103"/>
                  <a:pt x="48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4"/>
                  <a:pt x="47" y="104"/>
                  <a:pt x="47" y="104"/>
                </a:cubicBezTo>
                <a:cubicBezTo>
                  <a:pt x="47" y="104"/>
                  <a:pt x="46" y="104"/>
                  <a:pt x="46" y="104"/>
                </a:cubicBezTo>
                <a:cubicBezTo>
                  <a:pt x="46" y="104"/>
                  <a:pt x="46" y="104"/>
                  <a:pt x="46" y="104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6" y="105"/>
                  <a:pt x="46" y="105"/>
                  <a:pt x="46" y="105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5"/>
                  <a:pt x="45" y="105"/>
                  <a:pt x="45" y="105"/>
                </a:cubicBezTo>
                <a:cubicBezTo>
                  <a:pt x="45" y="104"/>
                  <a:pt x="45" y="104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4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5" y="103"/>
                  <a:pt x="45" y="103"/>
                </a:cubicBezTo>
                <a:cubicBezTo>
                  <a:pt x="45" y="103"/>
                  <a:pt x="47" y="102"/>
                  <a:pt x="47" y="102"/>
                </a:cubicBezTo>
                <a:cubicBezTo>
                  <a:pt x="47" y="102"/>
                  <a:pt x="47" y="102"/>
                  <a:pt x="47" y="103"/>
                </a:cubicBezTo>
                <a:cubicBezTo>
                  <a:pt x="47" y="103"/>
                  <a:pt x="47" y="103"/>
                  <a:pt x="47" y="103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2"/>
                  <a:pt x="48" y="102"/>
                  <a:pt x="48" y="102"/>
                </a:cubicBezTo>
                <a:cubicBezTo>
                  <a:pt x="48" y="102"/>
                  <a:pt x="48" y="102"/>
                  <a:pt x="48" y="102"/>
                </a:cubicBezTo>
                <a:cubicBezTo>
                  <a:pt x="47" y="102"/>
                  <a:pt x="47" y="102"/>
                  <a:pt x="46" y="102"/>
                </a:cubicBezTo>
                <a:cubicBezTo>
                  <a:pt x="46" y="102"/>
                  <a:pt x="46" y="102"/>
                  <a:pt x="46" y="102"/>
                </a:cubicBezTo>
                <a:cubicBezTo>
                  <a:pt x="47" y="102"/>
                  <a:pt x="47" y="102"/>
                  <a:pt x="47" y="101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2"/>
                  <a:pt x="47" y="102"/>
                  <a:pt x="47" y="102"/>
                </a:cubicBezTo>
                <a:cubicBezTo>
                  <a:pt x="47" y="101"/>
                  <a:pt x="47" y="101"/>
                  <a:pt x="47" y="101"/>
                </a:cubicBezTo>
                <a:cubicBezTo>
                  <a:pt x="47" y="101"/>
                  <a:pt x="47" y="101"/>
                  <a:pt x="47" y="102"/>
                </a:cubicBezTo>
                <a:cubicBezTo>
                  <a:pt x="47" y="102"/>
                  <a:pt x="46" y="102"/>
                  <a:pt x="46" y="102"/>
                </a:cubicBezTo>
                <a:cubicBezTo>
                  <a:pt x="46" y="102"/>
                  <a:pt x="46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2"/>
                  <a:pt x="45" y="102"/>
                </a:cubicBezTo>
                <a:cubicBezTo>
                  <a:pt x="45" y="102"/>
                  <a:pt x="45" y="103"/>
                  <a:pt x="44" y="103"/>
                </a:cubicBezTo>
                <a:cubicBezTo>
                  <a:pt x="44" y="102"/>
                  <a:pt x="44" y="102"/>
                  <a:pt x="44" y="103"/>
                </a:cubicBezTo>
                <a:cubicBezTo>
                  <a:pt x="44" y="103"/>
                  <a:pt x="44" y="102"/>
                  <a:pt x="44" y="102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4" y="103"/>
                  <a:pt x="44" y="103"/>
                </a:cubicBezTo>
                <a:cubicBezTo>
                  <a:pt x="44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3"/>
                  <a:pt x="43" y="103"/>
                </a:cubicBezTo>
                <a:cubicBezTo>
                  <a:pt x="43" y="103"/>
                  <a:pt x="43" y="104"/>
                  <a:pt x="43" y="104"/>
                </a:cubicBezTo>
                <a:cubicBezTo>
                  <a:pt x="43" y="104"/>
                  <a:pt x="42" y="103"/>
                  <a:pt x="42" y="103"/>
                </a:cubicBezTo>
                <a:cubicBezTo>
                  <a:pt x="42" y="103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4"/>
                  <a:pt x="42" y="104"/>
                </a:cubicBezTo>
                <a:cubicBezTo>
                  <a:pt x="42" y="104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4"/>
                  <a:pt x="41" y="104"/>
                  <a:pt x="40" y="105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4"/>
                  <a:pt x="40" y="104"/>
                  <a:pt x="40" y="104"/>
                </a:cubicBezTo>
                <a:cubicBezTo>
                  <a:pt x="40" y="105"/>
                  <a:pt x="40" y="105"/>
                  <a:pt x="40" y="105"/>
                </a:cubicBezTo>
                <a:cubicBezTo>
                  <a:pt x="40" y="105"/>
                  <a:pt x="39" y="106"/>
                  <a:pt x="39" y="106"/>
                </a:cubicBezTo>
                <a:cubicBezTo>
                  <a:pt x="39" y="106"/>
                  <a:pt x="39" y="106"/>
                  <a:pt x="40" y="106"/>
                </a:cubicBezTo>
                <a:cubicBezTo>
                  <a:pt x="40" y="106"/>
                  <a:pt x="40" y="106"/>
                  <a:pt x="40" y="106"/>
                </a:cubicBezTo>
                <a:cubicBezTo>
                  <a:pt x="39" y="106"/>
                  <a:pt x="39" y="106"/>
                  <a:pt x="39" y="107"/>
                </a:cubicBezTo>
                <a:cubicBezTo>
                  <a:pt x="39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8"/>
                  <a:pt x="40" y="108"/>
                </a:cubicBezTo>
                <a:cubicBezTo>
                  <a:pt x="40" y="107"/>
                  <a:pt x="40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9" y="108"/>
                  <a:pt x="39" y="107"/>
                  <a:pt x="39" y="10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37" y="108"/>
                  <a:pt x="36" y="108"/>
                  <a:pt x="36" y="109"/>
                </a:cubicBezTo>
                <a:cubicBezTo>
                  <a:pt x="36" y="109"/>
                  <a:pt x="36" y="108"/>
                  <a:pt x="36" y="108"/>
                </a:cubicBezTo>
                <a:cubicBezTo>
                  <a:pt x="36" y="108"/>
                  <a:pt x="36" y="109"/>
                  <a:pt x="36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5" y="109"/>
                </a:cubicBezTo>
                <a:cubicBezTo>
                  <a:pt x="35" y="109"/>
                  <a:pt x="35" y="109"/>
                  <a:pt x="36" y="109"/>
                </a:cubicBezTo>
                <a:cubicBezTo>
                  <a:pt x="36" y="110"/>
                  <a:pt x="35" y="110"/>
                  <a:pt x="35" y="110"/>
                </a:cubicBezTo>
                <a:cubicBezTo>
                  <a:pt x="35" y="110"/>
                  <a:pt x="35" y="110"/>
                  <a:pt x="35" y="110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5" y="111"/>
                  <a:pt x="34" y="111"/>
                  <a:pt x="34" y="111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5" y="111"/>
                  <a:pt x="35" y="111"/>
                  <a:pt x="35" y="111"/>
                </a:cubicBezTo>
                <a:cubicBezTo>
                  <a:pt x="34" y="111"/>
                  <a:pt x="34" y="111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2"/>
                  <a:pt x="34" y="112"/>
                  <a:pt x="34" y="112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4" y="113"/>
                  <a:pt x="34" y="113"/>
                </a:cubicBezTo>
                <a:cubicBezTo>
                  <a:pt x="34" y="113"/>
                  <a:pt x="33" y="113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3"/>
                </a:cubicBezTo>
                <a:cubicBezTo>
                  <a:pt x="33" y="113"/>
                  <a:pt x="34" y="113"/>
                  <a:pt x="34" y="113"/>
                </a:cubicBezTo>
                <a:cubicBezTo>
                  <a:pt x="34" y="112"/>
                  <a:pt x="34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2"/>
                  <a:pt x="34" y="112"/>
                  <a:pt x="34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0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1"/>
                </a:cubicBezTo>
                <a:cubicBezTo>
                  <a:pt x="33" y="111"/>
                  <a:pt x="33" y="111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3" y="112"/>
                  <a:pt x="33" y="112"/>
                  <a:pt x="33" y="112"/>
                </a:cubicBezTo>
                <a:cubicBezTo>
                  <a:pt x="33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112"/>
                  <a:pt x="33" y="112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2" y="113"/>
                  <a:pt x="32" y="113"/>
                </a:cubicBezTo>
                <a:cubicBezTo>
                  <a:pt x="32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2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3" y="113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2" y="114"/>
                  <a:pt x="3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4"/>
                  <a:pt x="32" y="114"/>
                  <a:pt x="32" y="114"/>
                </a:cubicBezTo>
                <a:cubicBezTo>
                  <a:pt x="32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2" y="115"/>
                  <a:pt x="32" y="115"/>
                  <a:pt x="32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ubicBezTo>
                  <a:pt x="34" y="115"/>
                  <a:pt x="34" y="115"/>
                  <a:pt x="34" y="116"/>
                </a:cubicBezTo>
                <a:cubicBezTo>
                  <a:pt x="34" y="116"/>
                  <a:pt x="34" y="116"/>
                  <a:pt x="34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3" y="116"/>
                  <a:pt x="33" y="116"/>
                </a:cubicBezTo>
                <a:cubicBezTo>
                  <a:pt x="33" y="116"/>
                  <a:pt x="33" y="116"/>
                  <a:pt x="33" y="116"/>
                </a:cubicBezTo>
                <a:cubicBezTo>
                  <a:pt x="33" y="116"/>
                  <a:pt x="33" y="116"/>
                  <a:pt x="32" y="117"/>
                </a:cubicBezTo>
                <a:cubicBezTo>
                  <a:pt x="32" y="116"/>
                  <a:pt x="32" y="116"/>
                  <a:pt x="32" y="116"/>
                </a:cubicBezTo>
                <a:cubicBezTo>
                  <a:pt x="32" y="116"/>
                  <a:pt x="32" y="116"/>
                  <a:pt x="32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2" y="117"/>
                  <a:pt x="33" y="116"/>
                  <a:pt x="33" y="116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31" y="117"/>
                  <a:pt x="31" y="118"/>
                  <a:pt x="31" y="118"/>
                </a:cubicBezTo>
                <a:cubicBezTo>
                  <a:pt x="31" y="118"/>
                  <a:pt x="30" y="118"/>
                  <a:pt x="30" y="118"/>
                </a:cubicBezTo>
                <a:cubicBezTo>
                  <a:pt x="30" y="118"/>
                  <a:pt x="30" y="119"/>
                  <a:pt x="29" y="119"/>
                </a:cubicBezTo>
                <a:cubicBezTo>
                  <a:pt x="29" y="120"/>
                  <a:pt x="28" y="120"/>
                  <a:pt x="28" y="120"/>
                </a:cubicBezTo>
                <a:cubicBezTo>
                  <a:pt x="28" y="120"/>
                  <a:pt x="27" y="121"/>
                  <a:pt x="27" y="121"/>
                </a:cubicBezTo>
                <a:cubicBezTo>
                  <a:pt x="27" y="121"/>
                  <a:pt x="27" y="122"/>
                  <a:pt x="27" y="122"/>
                </a:cubicBezTo>
                <a:cubicBezTo>
                  <a:pt x="27" y="123"/>
                  <a:pt x="28" y="124"/>
                  <a:pt x="28" y="125"/>
                </a:cubicBezTo>
                <a:cubicBezTo>
                  <a:pt x="28" y="125"/>
                  <a:pt x="28" y="126"/>
                  <a:pt x="28" y="126"/>
                </a:cubicBezTo>
                <a:cubicBezTo>
                  <a:pt x="28" y="126"/>
                  <a:pt x="28" y="127"/>
                  <a:pt x="28" y="127"/>
                </a:cubicBezTo>
                <a:cubicBezTo>
                  <a:pt x="29" y="128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8" y="129"/>
                </a:cubicBezTo>
                <a:cubicBezTo>
                  <a:pt x="28" y="129"/>
                  <a:pt x="28" y="129"/>
                  <a:pt x="27" y="129"/>
                </a:cubicBezTo>
                <a:cubicBezTo>
                  <a:pt x="27" y="129"/>
                  <a:pt x="27" y="128"/>
                  <a:pt x="27" y="128"/>
                </a:cubicBezTo>
                <a:cubicBezTo>
                  <a:pt x="26" y="128"/>
                  <a:pt x="27" y="128"/>
                  <a:pt x="26" y="128"/>
                </a:cubicBezTo>
                <a:cubicBezTo>
                  <a:pt x="26" y="128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26" y="127"/>
                  <a:pt x="26" y="126"/>
                  <a:pt x="25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6" y="126"/>
                  <a:pt x="25" y="126"/>
                  <a:pt x="25" y="126"/>
                </a:cubicBezTo>
                <a:cubicBezTo>
                  <a:pt x="25" y="126"/>
                  <a:pt x="25" y="126"/>
                  <a:pt x="25" y="126"/>
                </a:cubicBezTo>
                <a:cubicBezTo>
                  <a:pt x="25" y="125"/>
                  <a:pt x="25" y="125"/>
                  <a:pt x="25" y="124"/>
                </a:cubicBezTo>
                <a:cubicBezTo>
                  <a:pt x="25" y="124"/>
                  <a:pt x="25" y="124"/>
                  <a:pt x="25" y="124"/>
                </a:cubicBezTo>
                <a:cubicBezTo>
                  <a:pt x="25" y="124"/>
                  <a:pt x="25" y="123"/>
                  <a:pt x="24" y="123"/>
                </a:cubicBezTo>
                <a:cubicBezTo>
                  <a:pt x="24" y="125"/>
                  <a:pt x="24" y="126"/>
                  <a:pt x="24" y="128"/>
                </a:cubicBezTo>
                <a:cubicBezTo>
                  <a:pt x="24" y="129"/>
                  <a:pt x="24" y="131"/>
                  <a:pt x="24" y="132"/>
                </a:cubicBezTo>
                <a:cubicBezTo>
                  <a:pt x="24" y="132"/>
                  <a:pt x="25" y="132"/>
                  <a:pt x="25" y="132"/>
                </a:cubicBezTo>
                <a:cubicBezTo>
                  <a:pt x="25" y="132"/>
                  <a:pt x="26" y="132"/>
                  <a:pt x="26" y="132"/>
                </a:cubicBezTo>
                <a:cubicBezTo>
                  <a:pt x="27" y="132"/>
                  <a:pt x="27" y="132"/>
                  <a:pt x="28" y="132"/>
                </a:cubicBezTo>
                <a:cubicBezTo>
                  <a:pt x="28" y="132"/>
                  <a:pt x="28" y="132"/>
                  <a:pt x="28" y="132"/>
                </a:cubicBezTo>
                <a:cubicBezTo>
                  <a:pt x="29" y="132"/>
                  <a:pt x="29" y="132"/>
                  <a:pt x="29" y="133"/>
                </a:cubicBezTo>
                <a:cubicBezTo>
                  <a:pt x="30" y="133"/>
                  <a:pt x="31" y="133"/>
                  <a:pt x="31" y="133"/>
                </a:cubicBezTo>
                <a:cubicBezTo>
                  <a:pt x="31" y="133"/>
                  <a:pt x="31" y="134"/>
                  <a:pt x="32" y="134"/>
                </a:cubicBezTo>
                <a:cubicBezTo>
                  <a:pt x="32" y="134"/>
                  <a:pt x="33" y="134"/>
                  <a:pt x="34" y="134"/>
                </a:cubicBezTo>
                <a:cubicBezTo>
                  <a:pt x="33" y="134"/>
                  <a:pt x="33" y="135"/>
                  <a:pt x="33" y="135"/>
                </a:cubicBezTo>
                <a:cubicBezTo>
                  <a:pt x="33" y="135"/>
                  <a:pt x="33" y="135"/>
                  <a:pt x="33" y="135"/>
                </a:cubicBezTo>
                <a:cubicBezTo>
                  <a:pt x="34" y="135"/>
                  <a:pt x="35" y="135"/>
                  <a:pt x="35" y="135"/>
                </a:cubicBezTo>
                <a:cubicBezTo>
                  <a:pt x="35" y="135"/>
                  <a:pt x="35" y="135"/>
                  <a:pt x="35" y="135"/>
                </a:cubicBezTo>
                <a:cubicBezTo>
                  <a:pt x="35" y="135"/>
                  <a:pt x="34" y="136"/>
                  <a:pt x="34" y="136"/>
                </a:cubicBezTo>
                <a:cubicBezTo>
                  <a:pt x="33" y="136"/>
                  <a:pt x="33" y="136"/>
                  <a:pt x="33" y="135"/>
                </a:cubicBezTo>
                <a:cubicBezTo>
                  <a:pt x="32" y="135"/>
                  <a:pt x="32" y="136"/>
                  <a:pt x="31" y="136"/>
                </a:cubicBezTo>
                <a:cubicBezTo>
                  <a:pt x="31" y="136"/>
                  <a:pt x="31" y="136"/>
                  <a:pt x="31" y="136"/>
                </a:cubicBezTo>
                <a:cubicBezTo>
                  <a:pt x="31" y="136"/>
                  <a:pt x="31" y="135"/>
                  <a:pt x="31" y="135"/>
                </a:cubicBezTo>
                <a:cubicBezTo>
                  <a:pt x="32" y="135"/>
                  <a:pt x="32" y="135"/>
                  <a:pt x="32" y="135"/>
                </a:cubicBezTo>
                <a:cubicBezTo>
                  <a:pt x="31" y="135"/>
                  <a:pt x="31" y="135"/>
                  <a:pt x="30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3"/>
                  <a:pt x="29" y="134"/>
                  <a:pt x="29" y="134"/>
                </a:cubicBezTo>
                <a:cubicBezTo>
                  <a:pt x="28" y="133"/>
                  <a:pt x="28" y="133"/>
                  <a:pt x="28" y="133"/>
                </a:cubicBezTo>
                <a:cubicBezTo>
                  <a:pt x="27" y="133"/>
                  <a:pt x="26" y="133"/>
                  <a:pt x="26" y="133"/>
                </a:cubicBezTo>
                <a:cubicBezTo>
                  <a:pt x="26" y="133"/>
                  <a:pt x="26" y="133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6" y="132"/>
                  <a:pt x="26" y="132"/>
                  <a:pt x="26" y="132"/>
                </a:cubicBezTo>
                <a:cubicBezTo>
                  <a:pt x="25" y="132"/>
                  <a:pt x="25" y="132"/>
                  <a:pt x="24" y="133"/>
                </a:cubicBezTo>
                <a:cubicBezTo>
                  <a:pt x="24" y="133"/>
                  <a:pt x="24" y="133"/>
                  <a:pt x="24" y="133"/>
                </a:cubicBezTo>
                <a:cubicBezTo>
                  <a:pt x="24" y="138"/>
                  <a:pt x="25" y="144"/>
                  <a:pt x="26" y="149"/>
                </a:cubicBezTo>
                <a:cubicBezTo>
                  <a:pt x="26" y="149"/>
                  <a:pt x="26" y="149"/>
                  <a:pt x="27" y="149"/>
                </a:cubicBezTo>
                <a:cubicBezTo>
                  <a:pt x="27" y="149"/>
                  <a:pt x="27" y="149"/>
                  <a:pt x="28" y="148"/>
                </a:cubicBezTo>
                <a:cubicBezTo>
                  <a:pt x="28" y="148"/>
                  <a:pt x="28" y="148"/>
                  <a:pt x="28" y="148"/>
                </a:cubicBezTo>
                <a:cubicBezTo>
                  <a:pt x="29" y="148"/>
                  <a:pt x="29" y="148"/>
                  <a:pt x="29" y="148"/>
                </a:cubicBezTo>
                <a:cubicBezTo>
                  <a:pt x="29" y="148"/>
                  <a:pt x="29" y="148"/>
                  <a:pt x="30" y="148"/>
                </a:cubicBezTo>
                <a:cubicBezTo>
                  <a:pt x="30" y="148"/>
                  <a:pt x="30" y="148"/>
                  <a:pt x="30" y="148"/>
                </a:cubicBezTo>
                <a:cubicBezTo>
                  <a:pt x="31" y="148"/>
                  <a:pt x="31" y="149"/>
                  <a:pt x="32" y="150"/>
                </a:cubicBezTo>
                <a:cubicBezTo>
                  <a:pt x="32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1" y="150"/>
                  <a:pt x="31" y="150"/>
                  <a:pt x="31" y="151"/>
                </a:cubicBezTo>
                <a:cubicBezTo>
                  <a:pt x="31" y="150"/>
                  <a:pt x="31" y="150"/>
                  <a:pt x="31" y="150"/>
                </a:cubicBezTo>
                <a:cubicBezTo>
                  <a:pt x="32" y="150"/>
                  <a:pt x="32" y="149"/>
                  <a:pt x="32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3" y="150"/>
                  <a:pt x="33" y="150"/>
                  <a:pt x="33" y="150"/>
                </a:cubicBezTo>
                <a:cubicBezTo>
                  <a:pt x="32" y="150"/>
                  <a:pt x="32" y="150"/>
                  <a:pt x="32" y="151"/>
                </a:cubicBezTo>
                <a:cubicBezTo>
                  <a:pt x="32" y="151"/>
                  <a:pt x="32" y="151"/>
                  <a:pt x="32" y="152"/>
                </a:cubicBezTo>
                <a:cubicBezTo>
                  <a:pt x="32" y="152"/>
                  <a:pt x="32" y="152"/>
                  <a:pt x="32" y="153"/>
                </a:cubicBezTo>
                <a:cubicBezTo>
                  <a:pt x="32" y="153"/>
                  <a:pt x="32" y="153"/>
                  <a:pt x="32" y="154"/>
                </a:cubicBezTo>
                <a:cubicBezTo>
                  <a:pt x="33" y="154"/>
                  <a:pt x="33" y="153"/>
                  <a:pt x="33" y="153"/>
                </a:cubicBezTo>
                <a:cubicBezTo>
                  <a:pt x="33" y="153"/>
                  <a:pt x="33" y="152"/>
                  <a:pt x="32" y="152"/>
                </a:cubicBezTo>
                <a:cubicBezTo>
                  <a:pt x="32" y="152"/>
                  <a:pt x="32" y="152"/>
                  <a:pt x="32" y="151"/>
                </a:cubicBezTo>
                <a:cubicBezTo>
                  <a:pt x="32" y="151"/>
                  <a:pt x="32" y="151"/>
                  <a:pt x="32" y="151"/>
                </a:cubicBezTo>
                <a:cubicBezTo>
                  <a:pt x="33" y="151"/>
                  <a:pt x="34" y="151"/>
                  <a:pt x="34" y="151"/>
                </a:cubicBezTo>
                <a:cubicBezTo>
                  <a:pt x="34" y="151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4" y="150"/>
                  <a:pt x="34" y="150"/>
                  <a:pt x="35" y="151"/>
                </a:cubicBezTo>
                <a:cubicBezTo>
                  <a:pt x="35" y="151"/>
                  <a:pt x="36" y="151"/>
                  <a:pt x="36" y="151"/>
                </a:cubicBezTo>
                <a:cubicBezTo>
                  <a:pt x="36" y="152"/>
                  <a:pt x="36" y="152"/>
                  <a:pt x="36" y="152"/>
                </a:cubicBezTo>
                <a:cubicBezTo>
                  <a:pt x="37" y="152"/>
                  <a:pt x="38" y="152"/>
                  <a:pt x="38" y="152"/>
                </a:cubicBezTo>
                <a:cubicBezTo>
                  <a:pt x="39" y="152"/>
                  <a:pt x="39" y="153"/>
                  <a:pt x="40" y="152"/>
                </a:cubicBezTo>
                <a:cubicBezTo>
                  <a:pt x="41" y="152"/>
                  <a:pt x="41" y="152"/>
                  <a:pt x="41" y="152"/>
                </a:cubicBezTo>
                <a:cubicBezTo>
                  <a:pt x="42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3" y="152"/>
                  <a:pt x="42" y="152"/>
                </a:cubicBezTo>
                <a:cubicBezTo>
                  <a:pt x="42" y="152"/>
                  <a:pt x="42" y="152"/>
                  <a:pt x="42" y="152"/>
                </a:cubicBezTo>
                <a:cubicBezTo>
                  <a:pt x="43" y="152"/>
                  <a:pt x="43" y="152"/>
                  <a:pt x="43" y="153"/>
                </a:cubicBezTo>
                <a:cubicBezTo>
                  <a:pt x="43" y="153"/>
                  <a:pt x="43" y="153"/>
                  <a:pt x="43" y="153"/>
                </a:cubicBezTo>
                <a:cubicBezTo>
                  <a:pt x="43" y="153"/>
                  <a:pt x="43" y="153"/>
                  <a:pt x="43" y="152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4" y="153"/>
                  <a:pt x="44" y="153"/>
                </a:cubicBezTo>
                <a:cubicBezTo>
                  <a:pt x="44" y="153"/>
                  <a:pt x="45" y="153"/>
                  <a:pt x="45" y="153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4" y="153"/>
                  <a:pt x="45" y="154"/>
                  <a:pt x="44" y="154"/>
                </a:cubicBezTo>
                <a:cubicBezTo>
                  <a:pt x="44" y="154"/>
                  <a:pt x="44" y="154"/>
                  <a:pt x="44" y="154"/>
                </a:cubicBezTo>
                <a:cubicBezTo>
                  <a:pt x="44" y="154"/>
                  <a:pt x="44" y="154"/>
                  <a:pt x="45" y="154"/>
                </a:cubicBezTo>
                <a:cubicBezTo>
                  <a:pt x="45" y="154"/>
                  <a:pt x="45" y="154"/>
                  <a:pt x="46" y="154"/>
                </a:cubicBezTo>
                <a:cubicBezTo>
                  <a:pt x="46" y="154"/>
                  <a:pt x="47" y="155"/>
                  <a:pt x="47" y="155"/>
                </a:cubicBezTo>
                <a:cubicBezTo>
                  <a:pt x="48" y="156"/>
                  <a:pt x="48" y="156"/>
                  <a:pt x="48" y="157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8" y="156"/>
                  <a:pt x="48" y="156"/>
                </a:cubicBezTo>
                <a:cubicBezTo>
                  <a:pt x="48" y="156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49" y="157"/>
                  <a:pt x="49" y="157"/>
                  <a:pt x="49" y="157"/>
                </a:cubicBezTo>
                <a:cubicBezTo>
                  <a:pt x="50" y="157"/>
                  <a:pt x="50" y="157"/>
                  <a:pt x="51" y="157"/>
                </a:cubicBezTo>
                <a:cubicBezTo>
                  <a:pt x="51" y="157"/>
                  <a:pt x="51" y="157"/>
                  <a:pt x="51" y="157"/>
                </a:cubicBezTo>
                <a:cubicBezTo>
                  <a:pt x="51" y="157"/>
                  <a:pt x="52" y="157"/>
                  <a:pt x="53" y="157"/>
                </a:cubicBezTo>
                <a:cubicBezTo>
                  <a:pt x="53" y="158"/>
                  <a:pt x="54" y="158"/>
                  <a:pt x="54" y="158"/>
                </a:cubicBezTo>
                <a:cubicBezTo>
                  <a:pt x="54" y="158"/>
                  <a:pt x="56" y="159"/>
                  <a:pt x="56" y="159"/>
                </a:cubicBezTo>
                <a:cubicBezTo>
                  <a:pt x="56" y="159"/>
                  <a:pt x="56" y="159"/>
                  <a:pt x="56" y="159"/>
                </a:cubicBezTo>
                <a:cubicBezTo>
                  <a:pt x="56" y="159"/>
                  <a:pt x="56" y="160"/>
                  <a:pt x="56" y="160"/>
                </a:cubicBezTo>
                <a:cubicBezTo>
                  <a:pt x="56" y="161"/>
                  <a:pt x="57" y="162"/>
                  <a:pt x="58" y="162"/>
                </a:cubicBezTo>
                <a:cubicBezTo>
                  <a:pt x="58" y="162"/>
                  <a:pt x="58" y="163"/>
                  <a:pt x="58" y="163"/>
                </a:cubicBezTo>
                <a:cubicBezTo>
                  <a:pt x="57" y="163"/>
                  <a:pt x="57" y="164"/>
                  <a:pt x="57" y="164"/>
                </a:cubicBezTo>
                <a:cubicBezTo>
                  <a:pt x="57" y="164"/>
                  <a:pt x="56" y="164"/>
                  <a:pt x="56" y="165"/>
                </a:cubicBezTo>
                <a:cubicBezTo>
                  <a:pt x="55" y="165"/>
                  <a:pt x="55" y="166"/>
                  <a:pt x="55" y="166"/>
                </a:cubicBezTo>
                <a:cubicBezTo>
                  <a:pt x="55" y="166"/>
                  <a:pt x="55" y="166"/>
                  <a:pt x="55" y="166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57" y="166"/>
                  <a:pt x="57" y="166"/>
                  <a:pt x="57" y="166"/>
                </a:cubicBezTo>
                <a:cubicBezTo>
                  <a:pt x="57" y="167"/>
                  <a:pt x="58" y="166"/>
                  <a:pt x="58" y="166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8" y="167"/>
                  <a:pt x="58" y="167"/>
                  <a:pt x="58" y="167"/>
                </a:cubicBezTo>
                <a:cubicBezTo>
                  <a:pt x="59" y="166"/>
                  <a:pt x="59" y="166"/>
                  <a:pt x="59" y="166"/>
                </a:cubicBezTo>
                <a:cubicBezTo>
                  <a:pt x="60" y="166"/>
                  <a:pt x="60" y="165"/>
                  <a:pt x="60" y="165"/>
                </a:cubicBezTo>
                <a:cubicBezTo>
                  <a:pt x="60" y="165"/>
                  <a:pt x="61" y="165"/>
                  <a:pt x="61" y="165"/>
                </a:cubicBezTo>
                <a:cubicBezTo>
                  <a:pt x="61" y="165"/>
                  <a:pt x="61" y="165"/>
                  <a:pt x="61" y="165"/>
                </a:cubicBezTo>
                <a:cubicBezTo>
                  <a:pt x="62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3" y="166"/>
                  <a:pt x="63" y="166"/>
                  <a:pt x="63" y="166"/>
                </a:cubicBezTo>
                <a:cubicBezTo>
                  <a:pt x="64" y="166"/>
                  <a:pt x="64" y="167"/>
                  <a:pt x="64" y="167"/>
                </a:cubicBezTo>
                <a:cubicBezTo>
                  <a:pt x="64" y="167"/>
                  <a:pt x="64" y="167"/>
                  <a:pt x="64" y="168"/>
                </a:cubicBezTo>
                <a:cubicBezTo>
                  <a:pt x="64" y="168"/>
                  <a:pt x="65" y="167"/>
                  <a:pt x="65" y="167"/>
                </a:cubicBezTo>
                <a:cubicBezTo>
                  <a:pt x="66" y="167"/>
                  <a:pt x="66" y="167"/>
                  <a:pt x="67" y="168"/>
                </a:cubicBezTo>
                <a:cubicBezTo>
                  <a:pt x="67" y="168"/>
                  <a:pt x="67" y="168"/>
                  <a:pt x="68" y="168"/>
                </a:cubicBezTo>
                <a:cubicBezTo>
                  <a:pt x="68" y="168"/>
                  <a:pt x="69" y="167"/>
                  <a:pt x="70" y="168"/>
                </a:cubicBezTo>
                <a:cubicBezTo>
                  <a:pt x="71" y="168"/>
                  <a:pt x="71" y="169"/>
                  <a:pt x="72" y="170"/>
                </a:cubicBezTo>
                <a:cubicBezTo>
                  <a:pt x="73" y="170"/>
                  <a:pt x="74" y="170"/>
                  <a:pt x="74" y="170"/>
                </a:cubicBezTo>
                <a:cubicBezTo>
                  <a:pt x="75" y="170"/>
                  <a:pt x="75" y="173"/>
                  <a:pt x="75" y="173"/>
                </a:cubicBezTo>
                <a:cubicBezTo>
                  <a:pt x="75" y="175"/>
                  <a:pt x="74" y="176"/>
                  <a:pt x="73" y="177"/>
                </a:cubicBezTo>
                <a:cubicBezTo>
                  <a:pt x="73" y="177"/>
                  <a:pt x="73" y="177"/>
                  <a:pt x="72" y="177"/>
                </a:cubicBezTo>
                <a:cubicBezTo>
                  <a:pt x="72" y="177"/>
                  <a:pt x="72" y="177"/>
                  <a:pt x="72" y="178"/>
                </a:cubicBezTo>
                <a:cubicBezTo>
                  <a:pt x="72" y="178"/>
                  <a:pt x="72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79"/>
                  <a:pt x="71" y="179"/>
                  <a:pt x="71" y="179"/>
                </a:cubicBezTo>
                <a:cubicBezTo>
                  <a:pt x="71" y="180"/>
                  <a:pt x="70" y="180"/>
                  <a:pt x="70" y="181"/>
                </a:cubicBezTo>
                <a:cubicBezTo>
                  <a:pt x="70" y="182"/>
                  <a:pt x="70" y="182"/>
                  <a:pt x="70" y="183"/>
                </a:cubicBezTo>
                <a:cubicBezTo>
                  <a:pt x="71" y="183"/>
                  <a:pt x="70" y="184"/>
                  <a:pt x="70" y="184"/>
                </a:cubicBezTo>
                <a:cubicBezTo>
                  <a:pt x="70" y="185"/>
                  <a:pt x="70" y="185"/>
                  <a:pt x="70" y="185"/>
                </a:cubicBezTo>
                <a:cubicBezTo>
                  <a:pt x="70" y="185"/>
                  <a:pt x="69" y="186"/>
                  <a:pt x="69" y="187"/>
                </a:cubicBezTo>
                <a:cubicBezTo>
                  <a:pt x="70" y="187"/>
                  <a:pt x="70" y="187"/>
                  <a:pt x="70" y="187"/>
                </a:cubicBezTo>
                <a:cubicBezTo>
                  <a:pt x="69" y="188"/>
                  <a:pt x="69" y="188"/>
                  <a:pt x="69" y="188"/>
                </a:cubicBezTo>
                <a:cubicBezTo>
                  <a:pt x="69" y="188"/>
                  <a:pt x="69" y="188"/>
                  <a:pt x="69" y="189"/>
                </a:cubicBezTo>
                <a:cubicBezTo>
                  <a:pt x="68" y="189"/>
                  <a:pt x="68" y="189"/>
                  <a:pt x="68" y="190"/>
                </a:cubicBezTo>
                <a:cubicBezTo>
                  <a:pt x="68" y="190"/>
                  <a:pt x="68" y="190"/>
                  <a:pt x="68" y="190"/>
                </a:cubicBezTo>
                <a:cubicBezTo>
                  <a:pt x="67" y="191"/>
                  <a:pt x="67" y="191"/>
                  <a:pt x="67" y="191"/>
                </a:cubicBezTo>
                <a:cubicBezTo>
                  <a:pt x="66" y="192"/>
                  <a:pt x="66" y="192"/>
                  <a:pt x="65" y="192"/>
                </a:cubicBezTo>
                <a:cubicBezTo>
                  <a:pt x="65" y="192"/>
                  <a:pt x="64" y="192"/>
                  <a:pt x="64" y="192"/>
                </a:cubicBezTo>
                <a:cubicBezTo>
                  <a:pt x="64" y="192"/>
                  <a:pt x="64" y="192"/>
                  <a:pt x="63" y="192"/>
                </a:cubicBezTo>
                <a:cubicBezTo>
                  <a:pt x="63" y="192"/>
                  <a:pt x="63" y="192"/>
                  <a:pt x="63" y="193"/>
                </a:cubicBezTo>
                <a:cubicBezTo>
                  <a:pt x="63" y="193"/>
                  <a:pt x="63" y="192"/>
                  <a:pt x="62" y="192"/>
                </a:cubicBezTo>
                <a:cubicBezTo>
                  <a:pt x="62" y="193"/>
                  <a:pt x="60" y="194"/>
                  <a:pt x="60" y="194"/>
                </a:cubicBezTo>
                <a:cubicBezTo>
                  <a:pt x="60" y="194"/>
                  <a:pt x="60" y="195"/>
                  <a:pt x="59" y="195"/>
                </a:cubicBezTo>
                <a:cubicBezTo>
                  <a:pt x="59" y="195"/>
                  <a:pt x="59" y="195"/>
                  <a:pt x="59" y="195"/>
                </a:cubicBezTo>
                <a:cubicBezTo>
                  <a:pt x="60" y="195"/>
                  <a:pt x="59" y="196"/>
                  <a:pt x="59" y="196"/>
                </a:cubicBezTo>
                <a:cubicBezTo>
                  <a:pt x="59" y="196"/>
                  <a:pt x="59" y="196"/>
                  <a:pt x="59" y="196"/>
                </a:cubicBezTo>
                <a:cubicBezTo>
                  <a:pt x="60" y="199"/>
                  <a:pt x="58" y="199"/>
                  <a:pt x="58" y="200"/>
                </a:cubicBezTo>
                <a:cubicBezTo>
                  <a:pt x="57" y="200"/>
                  <a:pt x="57" y="201"/>
                  <a:pt x="57" y="201"/>
                </a:cubicBezTo>
                <a:cubicBezTo>
                  <a:pt x="57" y="202"/>
                  <a:pt x="56" y="202"/>
                  <a:pt x="56" y="203"/>
                </a:cubicBezTo>
                <a:cubicBezTo>
                  <a:pt x="56" y="202"/>
                  <a:pt x="57" y="201"/>
                  <a:pt x="57" y="201"/>
                </a:cubicBezTo>
                <a:cubicBezTo>
                  <a:pt x="57" y="201"/>
                  <a:pt x="57" y="201"/>
                  <a:pt x="57" y="201"/>
                </a:cubicBezTo>
                <a:cubicBezTo>
                  <a:pt x="57" y="201"/>
                  <a:pt x="56" y="201"/>
                  <a:pt x="56" y="201"/>
                </a:cubicBezTo>
                <a:cubicBezTo>
                  <a:pt x="56" y="201"/>
                  <a:pt x="56" y="201"/>
                  <a:pt x="56" y="201"/>
                </a:cubicBezTo>
                <a:cubicBezTo>
                  <a:pt x="56" y="201"/>
                  <a:pt x="56" y="201"/>
                  <a:pt x="56" y="202"/>
                </a:cubicBezTo>
                <a:cubicBezTo>
                  <a:pt x="56" y="202"/>
                  <a:pt x="55" y="202"/>
                  <a:pt x="55" y="202"/>
                </a:cubicBezTo>
                <a:cubicBezTo>
                  <a:pt x="74" y="221"/>
                  <a:pt x="100" y="232"/>
                  <a:pt x="128" y="232"/>
                </a:cubicBezTo>
                <a:cubicBezTo>
                  <a:pt x="179" y="232"/>
                  <a:pt x="221" y="195"/>
                  <a:pt x="230" y="147"/>
                </a:cubicBezTo>
                <a:cubicBezTo>
                  <a:pt x="230" y="147"/>
                  <a:pt x="230" y="146"/>
                  <a:pt x="230" y="146"/>
                </a:cubicBezTo>
                <a:cubicBezTo>
                  <a:pt x="230" y="146"/>
                  <a:pt x="230" y="146"/>
                  <a:pt x="230" y="146"/>
                </a:cubicBezTo>
                <a:cubicBezTo>
                  <a:pt x="229" y="146"/>
                  <a:pt x="230" y="145"/>
                  <a:pt x="230" y="145"/>
                </a:cubicBezTo>
                <a:cubicBezTo>
                  <a:pt x="229" y="145"/>
                  <a:pt x="229" y="145"/>
                  <a:pt x="229" y="145"/>
                </a:cubicBezTo>
                <a:cubicBezTo>
                  <a:pt x="229" y="144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9" y="143"/>
                  <a:pt x="229" y="143"/>
                  <a:pt x="229" y="143"/>
                </a:cubicBezTo>
                <a:cubicBezTo>
                  <a:pt x="229" y="143"/>
                  <a:pt x="228" y="143"/>
                  <a:pt x="228" y="143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2"/>
                  <a:pt x="228" y="142"/>
                  <a:pt x="228" y="142"/>
                </a:cubicBezTo>
                <a:cubicBezTo>
                  <a:pt x="228" y="141"/>
                  <a:pt x="227" y="141"/>
                  <a:pt x="227" y="141"/>
                </a:cubicBezTo>
                <a:cubicBezTo>
                  <a:pt x="227" y="141"/>
                  <a:pt x="227" y="141"/>
                  <a:pt x="227" y="141"/>
                </a:cubicBezTo>
                <a:cubicBezTo>
                  <a:pt x="227" y="140"/>
                  <a:pt x="227" y="139"/>
                  <a:pt x="227" y="139"/>
                </a:cubicBezTo>
                <a:cubicBezTo>
                  <a:pt x="227" y="139"/>
                  <a:pt x="227" y="139"/>
                  <a:pt x="227" y="138"/>
                </a:cubicBezTo>
                <a:cubicBezTo>
                  <a:pt x="227" y="138"/>
                  <a:pt x="227" y="137"/>
                  <a:pt x="228" y="137"/>
                </a:cubicBezTo>
                <a:cubicBezTo>
                  <a:pt x="227" y="137"/>
                  <a:pt x="227" y="137"/>
                  <a:pt x="227" y="137"/>
                </a:cubicBezTo>
                <a:cubicBezTo>
                  <a:pt x="227" y="136"/>
                  <a:pt x="227" y="136"/>
                  <a:pt x="227" y="135"/>
                </a:cubicBezTo>
                <a:cubicBezTo>
                  <a:pt x="227" y="134"/>
                  <a:pt x="226" y="134"/>
                  <a:pt x="226" y="133"/>
                </a:cubicBezTo>
                <a:cubicBezTo>
                  <a:pt x="226" y="133"/>
                  <a:pt x="226" y="132"/>
                  <a:pt x="226" y="131"/>
                </a:cubicBezTo>
                <a:cubicBezTo>
                  <a:pt x="226" y="131"/>
                  <a:pt x="226" y="130"/>
                  <a:pt x="225" y="130"/>
                </a:cubicBezTo>
                <a:cubicBezTo>
                  <a:pt x="225" y="130"/>
                  <a:pt x="225" y="130"/>
                  <a:pt x="225" y="130"/>
                </a:cubicBezTo>
                <a:cubicBezTo>
                  <a:pt x="225" y="131"/>
                  <a:pt x="225" y="131"/>
                  <a:pt x="224" y="131"/>
                </a:cubicBezTo>
                <a:cubicBezTo>
                  <a:pt x="224" y="132"/>
                  <a:pt x="224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2"/>
                  <a:pt x="223" y="132"/>
                </a:cubicBezTo>
                <a:cubicBezTo>
                  <a:pt x="223" y="132"/>
                  <a:pt x="223" y="131"/>
                  <a:pt x="223" y="131"/>
                </a:cubicBezTo>
                <a:cubicBezTo>
                  <a:pt x="222" y="131"/>
                  <a:pt x="222" y="132"/>
                  <a:pt x="222" y="132"/>
                </a:cubicBezTo>
                <a:cubicBezTo>
                  <a:pt x="222" y="132"/>
                  <a:pt x="222" y="132"/>
                  <a:pt x="222" y="132"/>
                </a:cubicBezTo>
                <a:cubicBezTo>
                  <a:pt x="222" y="131"/>
                  <a:pt x="222" y="131"/>
                  <a:pt x="222" y="130"/>
                </a:cubicBezTo>
                <a:cubicBezTo>
                  <a:pt x="223" y="129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1" y="128"/>
                  <a:pt x="221" y="128"/>
                  <a:pt x="221" y="128"/>
                </a:cubicBezTo>
                <a:cubicBezTo>
                  <a:pt x="221" y="128"/>
                  <a:pt x="221" y="128"/>
                  <a:pt x="222" y="128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2" y="127"/>
                  <a:pt x="221" y="127"/>
                  <a:pt x="221" y="127"/>
                </a:cubicBezTo>
                <a:cubicBezTo>
                  <a:pt x="221" y="127"/>
                  <a:pt x="221" y="127"/>
                  <a:pt x="221" y="127"/>
                </a:cubicBezTo>
                <a:cubicBezTo>
                  <a:pt x="221" y="126"/>
                  <a:pt x="221" y="126"/>
                  <a:pt x="221" y="126"/>
                </a:cubicBezTo>
                <a:cubicBezTo>
                  <a:pt x="220" y="126"/>
                  <a:pt x="220" y="126"/>
                  <a:pt x="220" y="126"/>
                </a:cubicBezTo>
                <a:cubicBezTo>
                  <a:pt x="219" y="126"/>
                  <a:pt x="220" y="124"/>
                  <a:pt x="219" y="123"/>
                </a:cubicBezTo>
                <a:cubicBezTo>
                  <a:pt x="219" y="124"/>
                  <a:pt x="219" y="124"/>
                  <a:pt x="218" y="124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3"/>
                </a:cubicBezTo>
                <a:cubicBezTo>
                  <a:pt x="218" y="123"/>
                  <a:pt x="218" y="123"/>
                  <a:pt x="218" y="124"/>
                </a:cubicBezTo>
                <a:cubicBezTo>
                  <a:pt x="218" y="124"/>
                  <a:pt x="218" y="124"/>
                  <a:pt x="218" y="124"/>
                </a:cubicBezTo>
                <a:cubicBezTo>
                  <a:pt x="218" y="124"/>
                  <a:pt x="218" y="124"/>
                  <a:pt x="218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4"/>
                  <a:pt x="217" y="124"/>
                </a:cubicBezTo>
                <a:cubicBezTo>
                  <a:pt x="217" y="124"/>
                  <a:pt x="217" y="124"/>
                  <a:pt x="217" y="124"/>
                </a:cubicBezTo>
                <a:cubicBezTo>
                  <a:pt x="217" y="124"/>
                  <a:pt x="217" y="125"/>
                  <a:pt x="217" y="125"/>
                </a:cubicBezTo>
                <a:cubicBezTo>
                  <a:pt x="217" y="125"/>
                  <a:pt x="217" y="125"/>
                  <a:pt x="217" y="125"/>
                </a:cubicBezTo>
                <a:cubicBezTo>
                  <a:pt x="217" y="125"/>
                  <a:pt x="217" y="125"/>
                  <a:pt x="217" y="124"/>
                </a:cubicBezTo>
                <a:cubicBezTo>
                  <a:pt x="217" y="124"/>
                  <a:pt x="217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5" y="125"/>
                  <a:pt x="215" y="125"/>
                  <a:pt x="215" y="124"/>
                </a:cubicBezTo>
                <a:cubicBezTo>
                  <a:pt x="215" y="125"/>
                  <a:pt x="215" y="125"/>
                  <a:pt x="215" y="125"/>
                </a:cubicBezTo>
                <a:cubicBezTo>
                  <a:pt x="214" y="125"/>
                  <a:pt x="214" y="125"/>
                  <a:pt x="213" y="125"/>
                </a:cubicBezTo>
                <a:cubicBezTo>
                  <a:pt x="213" y="126"/>
                  <a:pt x="214" y="126"/>
                  <a:pt x="214" y="126"/>
                </a:cubicBezTo>
                <a:cubicBezTo>
                  <a:pt x="213" y="126"/>
                  <a:pt x="213" y="127"/>
                  <a:pt x="213" y="127"/>
                </a:cubicBezTo>
                <a:cubicBezTo>
                  <a:pt x="212" y="127"/>
                  <a:pt x="212" y="127"/>
                  <a:pt x="212" y="127"/>
                </a:cubicBezTo>
                <a:cubicBezTo>
                  <a:pt x="211" y="128"/>
                  <a:pt x="211" y="128"/>
                  <a:pt x="210" y="129"/>
                </a:cubicBezTo>
                <a:cubicBezTo>
                  <a:pt x="210" y="129"/>
                  <a:pt x="210" y="129"/>
                  <a:pt x="210" y="129"/>
                </a:cubicBezTo>
                <a:cubicBezTo>
                  <a:pt x="210" y="129"/>
                  <a:pt x="209" y="130"/>
                  <a:pt x="209" y="130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8" y="130"/>
                  <a:pt x="208" y="131"/>
                  <a:pt x="208" y="131"/>
                </a:cubicBezTo>
                <a:cubicBezTo>
                  <a:pt x="208" y="131"/>
                  <a:pt x="207" y="131"/>
                  <a:pt x="207" y="131"/>
                </a:cubicBezTo>
                <a:cubicBezTo>
                  <a:pt x="207" y="132"/>
                  <a:pt x="207" y="132"/>
                  <a:pt x="207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206" y="132"/>
                  <a:pt x="206" y="132"/>
                  <a:pt x="206" y="133"/>
                </a:cubicBezTo>
                <a:cubicBezTo>
                  <a:pt x="205" y="133"/>
                  <a:pt x="206" y="134"/>
                  <a:pt x="206" y="134"/>
                </a:cubicBezTo>
                <a:cubicBezTo>
                  <a:pt x="206" y="135"/>
                  <a:pt x="205" y="136"/>
                  <a:pt x="205" y="137"/>
                </a:cubicBezTo>
                <a:cubicBezTo>
                  <a:pt x="205" y="137"/>
                  <a:pt x="205" y="138"/>
                  <a:pt x="205" y="138"/>
                </a:cubicBezTo>
                <a:cubicBezTo>
                  <a:pt x="205" y="138"/>
                  <a:pt x="205" y="138"/>
                  <a:pt x="205" y="139"/>
                </a:cubicBezTo>
                <a:cubicBezTo>
                  <a:pt x="204" y="139"/>
                  <a:pt x="204" y="139"/>
                  <a:pt x="204" y="139"/>
                </a:cubicBezTo>
                <a:cubicBezTo>
                  <a:pt x="204" y="139"/>
                  <a:pt x="204" y="140"/>
                  <a:pt x="204" y="140"/>
                </a:cubicBezTo>
                <a:cubicBezTo>
                  <a:pt x="204" y="140"/>
                  <a:pt x="204" y="140"/>
                  <a:pt x="204" y="140"/>
                </a:cubicBezTo>
                <a:cubicBezTo>
                  <a:pt x="203" y="140"/>
                  <a:pt x="203" y="140"/>
                  <a:pt x="203" y="141"/>
                </a:cubicBezTo>
                <a:cubicBezTo>
                  <a:pt x="203" y="141"/>
                  <a:pt x="203" y="141"/>
                  <a:pt x="202" y="141"/>
                </a:cubicBezTo>
                <a:cubicBezTo>
                  <a:pt x="202" y="141"/>
                  <a:pt x="202" y="141"/>
                  <a:pt x="202" y="140"/>
                </a:cubicBezTo>
                <a:cubicBezTo>
                  <a:pt x="202" y="140"/>
                  <a:pt x="201" y="139"/>
                  <a:pt x="201" y="139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37"/>
                  <a:pt x="200" y="137"/>
                  <a:pt x="200" y="136"/>
                </a:cubicBezTo>
                <a:cubicBezTo>
                  <a:pt x="200" y="136"/>
                  <a:pt x="200" y="136"/>
                  <a:pt x="200" y="135"/>
                </a:cubicBezTo>
                <a:cubicBezTo>
                  <a:pt x="199" y="135"/>
                  <a:pt x="199" y="134"/>
                  <a:pt x="199" y="134"/>
                </a:cubicBezTo>
                <a:cubicBezTo>
                  <a:pt x="199" y="133"/>
                  <a:pt x="198" y="132"/>
                  <a:pt x="198" y="131"/>
                </a:cubicBezTo>
                <a:cubicBezTo>
                  <a:pt x="198" y="130"/>
                  <a:pt x="198" y="129"/>
                  <a:pt x="197" y="128"/>
                </a:cubicBezTo>
                <a:cubicBezTo>
                  <a:pt x="197" y="128"/>
                  <a:pt x="197" y="127"/>
                  <a:pt x="197" y="127"/>
                </a:cubicBezTo>
                <a:cubicBezTo>
                  <a:pt x="197" y="126"/>
                  <a:pt x="197" y="126"/>
                  <a:pt x="197" y="126"/>
                </a:cubicBezTo>
                <a:cubicBezTo>
                  <a:pt x="198" y="126"/>
                  <a:pt x="197" y="126"/>
                  <a:pt x="197" y="125"/>
                </a:cubicBezTo>
                <a:cubicBezTo>
                  <a:pt x="197" y="125"/>
                  <a:pt x="197" y="125"/>
                  <a:pt x="197" y="124"/>
                </a:cubicBezTo>
                <a:cubicBezTo>
                  <a:pt x="197" y="124"/>
                  <a:pt x="197" y="124"/>
                  <a:pt x="196" y="124"/>
                </a:cubicBezTo>
                <a:cubicBezTo>
                  <a:pt x="196" y="124"/>
                  <a:pt x="196" y="125"/>
                  <a:pt x="196" y="125"/>
                </a:cubicBezTo>
                <a:cubicBezTo>
                  <a:pt x="197" y="125"/>
                  <a:pt x="196" y="126"/>
                  <a:pt x="195" y="126"/>
                </a:cubicBezTo>
                <a:cubicBezTo>
                  <a:pt x="195" y="126"/>
                  <a:pt x="195" y="126"/>
                  <a:pt x="195" y="126"/>
                </a:cubicBezTo>
                <a:cubicBezTo>
                  <a:pt x="194" y="126"/>
                  <a:pt x="193" y="124"/>
                  <a:pt x="193" y="124"/>
                </a:cubicBezTo>
                <a:cubicBezTo>
                  <a:pt x="193" y="124"/>
                  <a:pt x="193" y="124"/>
                  <a:pt x="193" y="124"/>
                </a:cubicBezTo>
                <a:cubicBezTo>
                  <a:pt x="193" y="124"/>
                  <a:pt x="194" y="124"/>
                  <a:pt x="194" y="124"/>
                </a:cubicBezTo>
                <a:cubicBezTo>
                  <a:pt x="194" y="124"/>
                  <a:pt x="194" y="124"/>
                  <a:pt x="194" y="123"/>
                </a:cubicBezTo>
                <a:cubicBezTo>
                  <a:pt x="193" y="124"/>
                  <a:pt x="192" y="123"/>
                  <a:pt x="192" y="123"/>
                </a:cubicBezTo>
                <a:cubicBezTo>
                  <a:pt x="192" y="123"/>
                  <a:pt x="192" y="122"/>
                  <a:pt x="192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91" y="122"/>
                  <a:pt x="191" y="121"/>
                  <a:pt x="190" y="121"/>
                </a:cubicBezTo>
                <a:cubicBezTo>
                  <a:pt x="190" y="121"/>
                  <a:pt x="190" y="121"/>
                  <a:pt x="190" y="121"/>
                </a:cubicBezTo>
                <a:cubicBezTo>
                  <a:pt x="190" y="120"/>
                  <a:pt x="190" y="120"/>
                  <a:pt x="190" y="120"/>
                </a:cubicBezTo>
                <a:cubicBezTo>
                  <a:pt x="189" y="120"/>
                  <a:pt x="187" y="121"/>
                  <a:pt x="187" y="120"/>
                </a:cubicBezTo>
                <a:cubicBezTo>
                  <a:pt x="187" y="120"/>
                  <a:pt x="186" y="120"/>
                  <a:pt x="186" y="120"/>
                </a:cubicBezTo>
                <a:cubicBezTo>
                  <a:pt x="185" y="120"/>
                  <a:pt x="185" y="120"/>
                  <a:pt x="185" y="120"/>
                </a:cubicBezTo>
                <a:cubicBezTo>
                  <a:pt x="185" y="121"/>
                  <a:pt x="184" y="121"/>
                  <a:pt x="184" y="121"/>
                </a:cubicBezTo>
                <a:cubicBezTo>
                  <a:pt x="183" y="121"/>
                  <a:pt x="183" y="120"/>
                  <a:pt x="183" y="120"/>
                </a:cubicBezTo>
                <a:cubicBezTo>
                  <a:pt x="182" y="120"/>
                  <a:pt x="182" y="120"/>
                  <a:pt x="181" y="120"/>
                </a:cubicBezTo>
                <a:cubicBezTo>
                  <a:pt x="181" y="120"/>
                  <a:pt x="181" y="120"/>
                  <a:pt x="181" y="120"/>
                </a:cubicBezTo>
                <a:cubicBezTo>
                  <a:pt x="180" y="120"/>
                  <a:pt x="180" y="120"/>
                  <a:pt x="180" y="120"/>
                </a:cubicBezTo>
                <a:cubicBezTo>
                  <a:pt x="179" y="120"/>
                  <a:pt x="179" y="120"/>
                  <a:pt x="179" y="120"/>
                </a:cubicBezTo>
                <a:cubicBezTo>
                  <a:pt x="179" y="119"/>
                  <a:pt x="179" y="119"/>
                  <a:pt x="179" y="119"/>
                </a:cubicBezTo>
                <a:cubicBezTo>
                  <a:pt x="178" y="119"/>
                  <a:pt x="178" y="118"/>
                  <a:pt x="178" y="118"/>
                </a:cubicBezTo>
                <a:cubicBezTo>
                  <a:pt x="178" y="118"/>
                  <a:pt x="178" y="118"/>
                  <a:pt x="178" y="118"/>
                </a:cubicBezTo>
                <a:cubicBezTo>
                  <a:pt x="178" y="118"/>
                  <a:pt x="177" y="118"/>
                  <a:pt x="177" y="118"/>
                </a:cubicBezTo>
                <a:cubicBezTo>
                  <a:pt x="177" y="118"/>
                  <a:pt x="176" y="119"/>
                  <a:pt x="176" y="119"/>
                </a:cubicBezTo>
                <a:cubicBezTo>
                  <a:pt x="176" y="119"/>
                  <a:pt x="175" y="119"/>
                  <a:pt x="175" y="119"/>
                </a:cubicBezTo>
                <a:cubicBezTo>
                  <a:pt x="175" y="118"/>
                  <a:pt x="174" y="118"/>
                  <a:pt x="174" y="118"/>
                </a:cubicBezTo>
                <a:cubicBezTo>
                  <a:pt x="174" y="118"/>
                  <a:pt x="173" y="118"/>
                  <a:pt x="173" y="117"/>
                </a:cubicBezTo>
                <a:cubicBezTo>
                  <a:pt x="173" y="117"/>
                  <a:pt x="172" y="117"/>
                  <a:pt x="172" y="117"/>
                </a:cubicBezTo>
                <a:cubicBezTo>
                  <a:pt x="172" y="117"/>
                  <a:pt x="171" y="116"/>
                  <a:pt x="171" y="116"/>
                </a:cubicBezTo>
                <a:cubicBezTo>
                  <a:pt x="171" y="115"/>
                  <a:pt x="171" y="115"/>
                  <a:pt x="171" y="115"/>
                </a:cubicBezTo>
                <a:cubicBezTo>
                  <a:pt x="171" y="115"/>
                  <a:pt x="171" y="115"/>
                  <a:pt x="171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70" y="114"/>
                  <a:pt x="170" y="114"/>
                  <a:pt x="170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9" y="114"/>
                  <a:pt x="169" y="114"/>
                </a:cubicBezTo>
                <a:cubicBezTo>
                  <a:pt x="169" y="114"/>
                  <a:pt x="168" y="114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5"/>
                  <a:pt x="168" y="115"/>
                  <a:pt x="168" y="115"/>
                </a:cubicBezTo>
                <a:cubicBezTo>
                  <a:pt x="168" y="116"/>
                  <a:pt x="169" y="117"/>
                  <a:pt x="169" y="117"/>
                </a:cubicBezTo>
                <a:cubicBezTo>
                  <a:pt x="169" y="117"/>
                  <a:pt x="169" y="117"/>
                  <a:pt x="170" y="118"/>
                </a:cubicBezTo>
                <a:cubicBezTo>
                  <a:pt x="170" y="118"/>
                  <a:pt x="169" y="118"/>
                  <a:pt x="170" y="118"/>
                </a:cubicBezTo>
                <a:cubicBezTo>
                  <a:pt x="170" y="118"/>
                  <a:pt x="170" y="118"/>
                  <a:pt x="171" y="118"/>
                </a:cubicBezTo>
                <a:cubicBezTo>
                  <a:pt x="171" y="119"/>
                  <a:pt x="171" y="119"/>
                  <a:pt x="170" y="119"/>
                </a:cubicBezTo>
                <a:cubicBezTo>
                  <a:pt x="170" y="119"/>
                  <a:pt x="171" y="119"/>
                  <a:pt x="171" y="119"/>
                </a:cubicBezTo>
                <a:cubicBezTo>
                  <a:pt x="170" y="119"/>
                  <a:pt x="171" y="120"/>
                  <a:pt x="171" y="120"/>
                </a:cubicBezTo>
                <a:cubicBezTo>
                  <a:pt x="171" y="120"/>
                  <a:pt x="171" y="120"/>
                  <a:pt x="171" y="120"/>
                </a:cubicBezTo>
                <a:cubicBezTo>
                  <a:pt x="171" y="120"/>
                  <a:pt x="171" y="121"/>
                  <a:pt x="171" y="121"/>
                </a:cubicBezTo>
                <a:cubicBezTo>
                  <a:pt x="172" y="121"/>
                  <a:pt x="172" y="121"/>
                  <a:pt x="172" y="121"/>
                </a:cubicBezTo>
                <a:cubicBezTo>
                  <a:pt x="171" y="120"/>
                  <a:pt x="172" y="120"/>
                  <a:pt x="172" y="119"/>
                </a:cubicBezTo>
                <a:cubicBezTo>
                  <a:pt x="172" y="119"/>
                  <a:pt x="172" y="119"/>
                  <a:pt x="172" y="119"/>
                </a:cubicBezTo>
                <a:cubicBezTo>
                  <a:pt x="172" y="120"/>
                  <a:pt x="172" y="119"/>
                  <a:pt x="172" y="120"/>
                </a:cubicBezTo>
                <a:cubicBezTo>
                  <a:pt x="172" y="120"/>
                  <a:pt x="172" y="121"/>
                  <a:pt x="172" y="121"/>
                </a:cubicBezTo>
                <a:cubicBezTo>
                  <a:pt x="172" y="121"/>
                  <a:pt x="172" y="121"/>
                  <a:pt x="172" y="122"/>
                </a:cubicBezTo>
                <a:cubicBezTo>
                  <a:pt x="172" y="122"/>
                  <a:pt x="172" y="122"/>
                  <a:pt x="172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3" y="122"/>
                  <a:pt x="173" y="122"/>
                  <a:pt x="173" y="122"/>
                </a:cubicBezTo>
                <a:cubicBezTo>
                  <a:pt x="174" y="122"/>
                  <a:pt x="175" y="122"/>
                  <a:pt x="175" y="122"/>
                </a:cubicBezTo>
                <a:cubicBezTo>
                  <a:pt x="175" y="122"/>
                  <a:pt x="175" y="122"/>
                  <a:pt x="175" y="122"/>
                </a:cubicBezTo>
                <a:cubicBezTo>
                  <a:pt x="175" y="122"/>
                  <a:pt x="175" y="122"/>
                  <a:pt x="176" y="122"/>
                </a:cubicBezTo>
                <a:cubicBezTo>
                  <a:pt x="176" y="122"/>
                  <a:pt x="176" y="122"/>
                  <a:pt x="176" y="121"/>
                </a:cubicBezTo>
                <a:cubicBezTo>
                  <a:pt x="176" y="121"/>
                  <a:pt x="176" y="121"/>
                  <a:pt x="176" y="121"/>
                </a:cubicBezTo>
                <a:cubicBezTo>
                  <a:pt x="177" y="120"/>
                  <a:pt x="177" y="120"/>
                  <a:pt x="177" y="120"/>
                </a:cubicBezTo>
                <a:cubicBezTo>
                  <a:pt x="178" y="120"/>
                  <a:pt x="178" y="119"/>
                  <a:pt x="178" y="119"/>
                </a:cubicBezTo>
                <a:cubicBezTo>
                  <a:pt x="178" y="119"/>
                  <a:pt x="178" y="119"/>
                  <a:pt x="178" y="119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0"/>
                  <a:pt x="178" y="120"/>
                </a:cubicBezTo>
                <a:cubicBezTo>
                  <a:pt x="178" y="120"/>
                  <a:pt x="178" y="121"/>
                  <a:pt x="178" y="121"/>
                </a:cubicBezTo>
                <a:cubicBezTo>
                  <a:pt x="178" y="121"/>
                  <a:pt x="179" y="122"/>
                  <a:pt x="179" y="122"/>
                </a:cubicBezTo>
                <a:cubicBezTo>
                  <a:pt x="179" y="122"/>
                  <a:pt x="180" y="122"/>
                  <a:pt x="180" y="123"/>
                </a:cubicBezTo>
                <a:cubicBezTo>
                  <a:pt x="180" y="123"/>
                  <a:pt x="180" y="122"/>
                  <a:pt x="181" y="123"/>
                </a:cubicBezTo>
                <a:cubicBezTo>
                  <a:pt x="181" y="123"/>
                  <a:pt x="181" y="123"/>
                  <a:pt x="181" y="124"/>
                </a:cubicBezTo>
                <a:cubicBezTo>
                  <a:pt x="181" y="124"/>
                  <a:pt x="182" y="124"/>
                  <a:pt x="182" y="124"/>
                </a:cubicBezTo>
                <a:cubicBezTo>
                  <a:pt x="182" y="124"/>
                  <a:pt x="182" y="125"/>
                  <a:pt x="181" y="125"/>
                </a:cubicBezTo>
                <a:cubicBezTo>
                  <a:pt x="181" y="125"/>
                  <a:pt x="181" y="125"/>
                  <a:pt x="181" y="125"/>
                </a:cubicBezTo>
                <a:cubicBezTo>
                  <a:pt x="181" y="126"/>
                  <a:pt x="181" y="126"/>
                  <a:pt x="180" y="126"/>
                </a:cubicBezTo>
                <a:cubicBezTo>
                  <a:pt x="180" y="126"/>
                  <a:pt x="180" y="126"/>
                  <a:pt x="180" y="126"/>
                </a:cubicBezTo>
                <a:cubicBezTo>
                  <a:pt x="180" y="127"/>
                  <a:pt x="180" y="128"/>
                  <a:pt x="180" y="128"/>
                </a:cubicBezTo>
                <a:cubicBezTo>
                  <a:pt x="179" y="128"/>
                  <a:pt x="178" y="128"/>
                  <a:pt x="178" y="129"/>
                </a:cubicBezTo>
                <a:cubicBezTo>
                  <a:pt x="178" y="129"/>
                  <a:pt x="178" y="129"/>
                  <a:pt x="178" y="129"/>
                </a:cubicBezTo>
                <a:cubicBezTo>
                  <a:pt x="178" y="129"/>
                  <a:pt x="177" y="129"/>
                  <a:pt x="177" y="129"/>
                </a:cubicBezTo>
                <a:cubicBezTo>
                  <a:pt x="177" y="129"/>
                  <a:pt x="177" y="130"/>
                  <a:pt x="177" y="130"/>
                </a:cubicBezTo>
                <a:cubicBezTo>
                  <a:pt x="176" y="130"/>
                  <a:pt x="176" y="130"/>
                  <a:pt x="176" y="130"/>
                </a:cubicBezTo>
                <a:cubicBezTo>
                  <a:pt x="176" y="130"/>
                  <a:pt x="176" y="130"/>
                  <a:pt x="175" y="130"/>
                </a:cubicBezTo>
                <a:cubicBezTo>
                  <a:pt x="175" y="131"/>
                  <a:pt x="174" y="131"/>
                  <a:pt x="174" y="131"/>
                </a:cubicBezTo>
                <a:cubicBezTo>
                  <a:pt x="174" y="131"/>
                  <a:pt x="173" y="131"/>
                  <a:pt x="173" y="132"/>
                </a:cubicBezTo>
                <a:cubicBezTo>
                  <a:pt x="173" y="132"/>
                  <a:pt x="173" y="132"/>
                  <a:pt x="173" y="132"/>
                </a:cubicBezTo>
                <a:cubicBezTo>
                  <a:pt x="172" y="133"/>
                  <a:pt x="171" y="133"/>
                  <a:pt x="170" y="133"/>
                </a:cubicBezTo>
                <a:cubicBezTo>
                  <a:pt x="169" y="133"/>
                  <a:pt x="169" y="134"/>
                  <a:pt x="169" y="134"/>
                </a:cubicBezTo>
                <a:cubicBezTo>
                  <a:pt x="169" y="134"/>
                  <a:pt x="168" y="134"/>
                  <a:pt x="168" y="134"/>
                </a:cubicBezTo>
                <a:cubicBezTo>
                  <a:pt x="168" y="134"/>
                  <a:pt x="167" y="134"/>
                  <a:pt x="167" y="135"/>
                </a:cubicBezTo>
                <a:cubicBezTo>
                  <a:pt x="166" y="135"/>
                  <a:pt x="166" y="135"/>
                  <a:pt x="166" y="135"/>
                </a:cubicBezTo>
                <a:cubicBezTo>
                  <a:pt x="165" y="135"/>
                  <a:pt x="165" y="135"/>
                  <a:pt x="165" y="135"/>
                </a:cubicBezTo>
                <a:cubicBezTo>
                  <a:pt x="164" y="136"/>
                  <a:pt x="163" y="136"/>
                  <a:pt x="163" y="135"/>
                </a:cubicBezTo>
                <a:cubicBezTo>
                  <a:pt x="163" y="134"/>
                  <a:pt x="163" y="134"/>
                  <a:pt x="163" y="134"/>
                </a:cubicBezTo>
                <a:cubicBezTo>
                  <a:pt x="162" y="134"/>
                  <a:pt x="162" y="133"/>
                  <a:pt x="162" y="132"/>
                </a:cubicBezTo>
                <a:cubicBezTo>
                  <a:pt x="162" y="132"/>
                  <a:pt x="162" y="132"/>
                  <a:pt x="162" y="132"/>
                </a:cubicBezTo>
                <a:cubicBezTo>
                  <a:pt x="162" y="131"/>
                  <a:pt x="162" y="131"/>
                  <a:pt x="162" y="131"/>
                </a:cubicBezTo>
                <a:cubicBezTo>
                  <a:pt x="162" y="130"/>
                  <a:pt x="161" y="130"/>
                  <a:pt x="161" y="129"/>
                </a:cubicBezTo>
                <a:cubicBezTo>
                  <a:pt x="161" y="129"/>
                  <a:pt x="161" y="129"/>
                  <a:pt x="161" y="129"/>
                </a:cubicBezTo>
                <a:cubicBezTo>
                  <a:pt x="160" y="128"/>
                  <a:pt x="160" y="128"/>
                  <a:pt x="160" y="127"/>
                </a:cubicBezTo>
                <a:cubicBezTo>
                  <a:pt x="159" y="127"/>
                  <a:pt x="159" y="127"/>
                  <a:pt x="158" y="126"/>
                </a:cubicBezTo>
                <a:cubicBezTo>
                  <a:pt x="158" y="126"/>
                  <a:pt x="158" y="126"/>
                  <a:pt x="158" y="125"/>
                </a:cubicBezTo>
                <a:cubicBezTo>
                  <a:pt x="158" y="125"/>
                  <a:pt x="158" y="124"/>
                  <a:pt x="158" y="123"/>
                </a:cubicBezTo>
                <a:cubicBezTo>
                  <a:pt x="157" y="123"/>
                  <a:pt x="157" y="123"/>
                  <a:pt x="157" y="122"/>
                </a:cubicBezTo>
                <a:cubicBezTo>
                  <a:pt x="156" y="122"/>
                  <a:pt x="156" y="122"/>
                  <a:pt x="156" y="121"/>
                </a:cubicBezTo>
                <a:cubicBezTo>
                  <a:pt x="156" y="120"/>
                  <a:pt x="155" y="120"/>
                  <a:pt x="155" y="119"/>
                </a:cubicBezTo>
                <a:cubicBezTo>
                  <a:pt x="154" y="119"/>
                  <a:pt x="154" y="118"/>
                  <a:pt x="154" y="118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7"/>
                  <a:pt x="153" y="117"/>
                  <a:pt x="153" y="117"/>
                </a:cubicBezTo>
                <a:cubicBezTo>
                  <a:pt x="153" y="116"/>
                  <a:pt x="153" y="116"/>
                  <a:pt x="153" y="115"/>
                </a:cubicBezTo>
                <a:cubicBezTo>
                  <a:pt x="153" y="115"/>
                  <a:pt x="153" y="115"/>
                  <a:pt x="153" y="115"/>
                </a:cubicBezTo>
                <a:cubicBezTo>
                  <a:pt x="153" y="114"/>
                  <a:pt x="152" y="114"/>
                  <a:pt x="152" y="113"/>
                </a:cubicBezTo>
                <a:cubicBezTo>
                  <a:pt x="152" y="112"/>
                  <a:pt x="152" y="112"/>
                  <a:pt x="153" y="111"/>
                </a:cubicBezTo>
                <a:cubicBezTo>
                  <a:pt x="153" y="111"/>
                  <a:pt x="153" y="111"/>
                  <a:pt x="153" y="111"/>
                </a:cubicBezTo>
                <a:cubicBezTo>
                  <a:pt x="153" y="110"/>
                  <a:pt x="153" y="109"/>
                  <a:pt x="154" y="109"/>
                </a:cubicBezTo>
                <a:cubicBezTo>
                  <a:pt x="154" y="108"/>
                  <a:pt x="154" y="108"/>
                  <a:pt x="154" y="107"/>
                </a:cubicBezTo>
                <a:cubicBezTo>
                  <a:pt x="154" y="107"/>
                  <a:pt x="154" y="107"/>
                  <a:pt x="154" y="107"/>
                </a:cubicBezTo>
                <a:cubicBezTo>
                  <a:pt x="154" y="107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4" y="106"/>
                </a:cubicBezTo>
                <a:cubicBezTo>
                  <a:pt x="154" y="106"/>
                  <a:pt x="154" y="106"/>
                  <a:pt x="153" y="106"/>
                </a:cubicBezTo>
                <a:cubicBezTo>
                  <a:pt x="153" y="106"/>
                  <a:pt x="153" y="106"/>
                  <a:pt x="152" y="106"/>
                </a:cubicBezTo>
                <a:cubicBezTo>
                  <a:pt x="152" y="106"/>
                  <a:pt x="152" y="106"/>
                  <a:pt x="152" y="106"/>
                </a:cubicBezTo>
                <a:cubicBezTo>
                  <a:pt x="151" y="106"/>
                  <a:pt x="151" y="107"/>
                  <a:pt x="150" y="107"/>
                </a:cubicBezTo>
                <a:cubicBezTo>
                  <a:pt x="150" y="106"/>
                  <a:pt x="150" y="106"/>
                  <a:pt x="149" y="106"/>
                </a:cubicBezTo>
                <a:cubicBezTo>
                  <a:pt x="149" y="106"/>
                  <a:pt x="148" y="105"/>
                  <a:pt x="148" y="106"/>
                </a:cubicBezTo>
                <a:cubicBezTo>
                  <a:pt x="148" y="106"/>
                  <a:pt x="148" y="106"/>
                  <a:pt x="148" y="106"/>
                </a:cubicBezTo>
                <a:cubicBezTo>
                  <a:pt x="148" y="106"/>
                  <a:pt x="148" y="106"/>
                  <a:pt x="147" y="106"/>
                </a:cubicBezTo>
                <a:cubicBezTo>
                  <a:pt x="147" y="106"/>
                  <a:pt x="147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6" y="106"/>
                  <a:pt x="146" y="106"/>
                  <a:pt x="146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6"/>
                  <a:pt x="145" y="106"/>
                  <a:pt x="145" y="106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5" y="105"/>
                  <a:pt x="145" y="105"/>
                </a:cubicBezTo>
                <a:cubicBezTo>
                  <a:pt x="145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5"/>
                  <a:pt x="144" y="105"/>
                  <a:pt x="144" y="105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4"/>
                  <a:pt x="143" y="104"/>
                  <a:pt x="143" y="104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4" y="103"/>
                  <a:pt x="144" y="103"/>
                  <a:pt x="143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3"/>
                  <a:pt x="144" y="103"/>
                  <a:pt x="144" y="103"/>
                </a:cubicBezTo>
                <a:cubicBezTo>
                  <a:pt x="144" y="103"/>
                  <a:pt x="144" y="103"/>
                  <a:pt x="144" y="103"/>
                </a:cubicBezTo>
                <a:cubicBezTo>
                  <a:pt x="143" y="103"/>
                  <a:pt x="143" y="103"/>
                  <a:pt x="143" y="103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2"/>
                  <a:pt x="144" y="102"/>
                </a:cubicBezTo>
                <a:cubicBezTo>
                  <a:pt x="144" y="102"/>
                  <a:pt x="144" y="102"/>
                  <a:pt x="144" y="102"/>
                </a:cubicBezTo>
                <a:cubicBezTo>
                  <a:pt x="143" y="102"/>
                  <a:pt x="143" y="102"/>
                  <a:pt x="143" y="102"/>
                </a:cubicBezTo>
                <a:cubicBezTo>
                  <a:pt x="143" y="102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4" y="101"/>
                  <a:pt x="144" y="100"/>
                </a:cubicBezTo>
                <a:cubicBezTo>
                  <a:pt x="144" y="101"/>
                  <a:pt x="144" y="101"/>
                  <a:pt x="145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4" y="101"/>
                  <a:pt x="144" y="101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1"/>
                  <a:pt x="146" y="101"/>
                  <a:pt x="146" y="101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7" y="100"/>
                  <a:pt x="147" y="100"/>
                </a:cubicBezTo>
                <a:cubicBezTo>
                  <a:pt x="147" y="100"/>
                  <a:pt x="147" y="100"/>
                  <a:pt x="147" y="100"/>
                </a:cubicBezTo>
                <a:cubicBezTo>
                  <a:pt x="147" y="100"/>
                  <a:pt x="147" y="100"/>
                  <a:pt x="146" y="100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6" y="100"/>
                  <a:pt x="146" y="100"/>
                  <a:pt x="146" y="99"/>
                </a:cubicBezTo>
                <a:cubicBezTo>
                  <a:pt x="146" y="99"/>
                  <a:pt x="147" y="100"/>
                  <a:pt x="147" y="100"/>
                </a:cubicBezTo>
                <a:cubicBezTo>
                  <a:pt x="147" y="100"/>
                  <a:pt x="147" y="99"/>
                  <a:pt x="147" y="99"/>
                </a:cubicBezTo>
                <a:cubicBezTo>
                  <a:pt x="148" y="100"/>
                  <a:pt x="148" y="100"/>
                  <a:pt x="149" y="100"/>
                </a:cubicBezTo>
                <a:cubicBezTo>
                  <a:pt x="149" y="99"/>
                  <a:pt x="149" y="99"/>
                  <a:pt x="149" y="99"/>
                </a:cubicBezTo>
                <a:cubicBezTo>
                  <a:pt x="149" y="99"/>
                  <a:pt x="150" y="99"/>
                  <a:pt x="151" y="98"/>
                </a:cubicBezTo>
                <a:cubicBezTo>
                  <a:pt x="152" y="98"/>
                  <a:pt x="152" y="99"/>
                  <a:pt x="153" y="98"/>
                </a:cubicBezTo>
                <a:cubicBezTo>
                  <a:pt x="153" y="98"/>
                  <a:pt x="153" y="99"/>
                  <a:pt x="153" y="99"/>
                </a:cubicBezTo>
                <a:cubicBezTo>
                  <a:pt x="154" y="99"/>
                  <a:pt x="154" y="99"/>
                  <a:pt x="154" y="99"/>
                </a:cubicBezTo>
                <a:cubicBezTo>
                  <a:pt x="154" y="99"/>
                  <a:pt x="154" y="99"/>
                  <a:pt x="155" y="99"/>
                </a:cubicBezTo>
                <a:cubicBezTo>
                  <a:pt x="155" y="99"/>
                  <a:pt x="155" y="100"/>
                  <a:pt x="156" y="100"/>
                </a:cubicBezTo>
                <a:cubicBezTo>
                  <a:pt x="156" y="100"/>
                  <a:pt x="157" y="100"/>
                  <a:pt x="157" y="100"/>
                </a:cubicBezTo>
                <a:cubicBezTo>
                  <a:pt x="157" y="100"/>
                  <a:pt x="158" y="100"/>
                  <a:pt x="158" y="100"/>
                </a:cubicBezTo>
                <a:cubicBezTo>
                  <a:pt x="158" y="100"/>
                  <a:pt x="159" y="100"/>
                  <a:pt x="159" y="100"/>
                </a:cubicBezTo>
                <a:cubicBezTo>
                  <a:pt x="160" y="100"/>
                  <a:pt x="161" y="99"/>
                  <a:pt x="161" y="98"/>
                </a:cubicBezTo>
                <a:cubicBezTo>
                  <a:pt x="161" y="98"/>
                  <a:pt x="160" y="98"/>
                  <a:pt x="160" y="97"/>
                </a:cubicBezTo>
                <a:cubicBezTo>
                  <a:pt x="160" y="97"/>
                  <a:pt x="159" y="97"/>
                  <a:pt x="159" y="97"/>
                </a:cubicBezTo>
                <a:cubicBezTo>
                  <a:pt x="159" y="96"/>
                  <a:pt x="159" y="96"/>
                  <a:pt x="159" y="96"/>
                </a:cubicBezTo>
                <a:cubicBezTo>
                  <a:pt x="159" y="96"/>
                  <a:pt x="158" y="96"/>
                  <a:pt x="158" y="96"/>
                </a:cubicBezTo>
                <a:cubicBezTo>
                  <a:pt x="158" y="95"/>
                  <a:pt x="158" y="95"/>
                  <a:pt x="157" y="95"/>
                </a:cubicBezTo>
                <a:cubicBezTo>
                  <a:pt x="157" y="95"/>
                  <a:pt x="157" y="95"/>
                  <a:pt x="157" y="95"/>
                </a:cubicBezTo>
                <a:cubicBezTo>
                  <a:pt x="156" y="95"/>
                  <a:pt x="156" y="94"/>
                  <a:pt x="156" y="94"/>
                </a:cubicBezTo>
                <a:cubicBezTo>
                  <a:pt x="156" y="94"/>
                  <a:pt x="156" y="94"/>
                  <a:pt x="156" y="94"/>
                </a:cubicBezTo>
                <a:cubicBezTo>
                  <a:pt x="156" y="94"/>
                  <a:pt x="155" y="94"/>
                  <a:pt x="155" y="94"/>
                </a:cubicBezTo>
                <a:cubicBezTo>
                  <a:pt x="155" y="94"/>
                  <a:pt x="156" y="94"/>
                  <a:pt x="156" y="93"/>
                </a:cubicBezTo>
                <a:cubicBezTo>
                  <a:pt x="156" y="93"/>
                  <a:pt x="156" y="93"/>
                  <a:pt x="156" y="93"/>
                </a:cubicBezTo>
                <a:cubicBezTo>
                  <a:pt x="157" y="93"/>
                  <a:pt x="157" y="93"/>
                  <a:pt x="157" y="92"/>
                </a:cubicBezTo>
                <a:cubicBezTo>
                  <a:pt x="157" y="92"/>
                  <a:pt x="156" y="92"/>
                  <a:pt x="156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57" y="92"/>
                  <a:pt x="157" y="91"/>
                  <a:pt x="158" y="91"/>
                </a:cubicBezTo>
                <a:cubicBezTo>
                  <a:pt x="158" y="91"/>
                  <a:pt x="158" y="91"/>
                  <a:pt x="1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6" y="91"/>
                  <a:pt x="156" y="91"/>
                  <a:pt x="156" y="91"/>
                </a:cubicBezTo>
                <a:cubicBezTo>
                  <a:pt x="156" y="91"/>
                  <a:pt x="156" y="91"/>
                  <a:pt x="155" y="91"/>
                </a:cubicBezTo>
                <a:cubicBezTo>
                  <a:pt x="155" y="92"/>
                  <a:pt x="154" y="92"/>
                  <a:pt x="154" y="92"/>
                </a:cubicBezTo>
                <a:cubicBezTo>
                  <a:pt x="154" y="92"/>
                  <a:pt x="154" y="92"/>
                  <a:pt x="154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3" y="92"/>
                  <a:pt x="153" y="92"/>
                  <a:pt x="153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2"/>
                  <a:pt x="152" y="92"/>
                  <a:pt x="152" y="92"/>
                </a:cubicBezTo>
                <a:cubicBezTo>
                  <a:pt x="152" y="93"/>
                  <a:pt x="153" y="93"/>
                  <a:pt x="153" y="94"/>
                </a:cubicBezTo>
                <a:cubicBezTo>
                  <a:pt x="153" y="94"/>
                  <a:pt x="154" y="94"/>
                  <a:pt x="154" y="94"/>
                </a:cubicBezTo>
                <a:cubicBezTo>
                  <a:pt x="154" y="94"/>
                  <a:pt x="154" y="94"/>
                  <a:pt x="155" y="94"/>
                </a:cubicBezTo>
                <a:cubicBezTo>
                  <a:pt x="155" y="94"/>
                  <a:pt x="154" y="94"/>
                  <a:pt x="154" y="94"/>
                </a:cubicBezTo>
                <a:cubicBezTo>
                  <a:pt x="154" y="94"/>
                  <a:pt x="154" y="94"/>
                  <a:pt x="154" y="94"/>
                </a:cubicBezTo>
                <a:cubicBezTo>
                  <a:pt x="154" y="94"/>
                  <a:pt x="154" y="94"/>
                  <a:pt x="153" y="94"/>
                </a:cubicBezTo>
                <a:cubicBezTo>
                  <a:pt x="153" y="94"/>
                  <a:pt x="153" y="94"/>
                  <a:pt x="153" y="94"/>
                </a:cubicBezTo>
                <a:cubicBezTo>
                  <a:pt x="153" y="94"/>
                  <a:pt x="153" y="94"/>
                  <a:pt x="152" y="94"/>
                </a:cubicBezTo>
                <a:cubicBezTo>
                  <a:pt x="152" y="95"/>
                  <a:pt x="152" y="95"/>
                  <a:pt x="151" y="95"/>
                </a:cubicBezTo>
                <a:cubicBezTo>
                  <a:pt x="151" y="95"/>
                  <a:pt x="151" y="95"/>
                  <a:pt x="151" y="95"/>
                </a:cubicBezTo>
                <a:cubicBezTo>
                  <a:pt x="151" y="94"/>
                  <a:pt x="151" y="94"/>
                  <a:pt x="150" y="94"/>
                </a:cubicBezTo>
                <a:cubicBezTo>
                  <a:pt x="150" y="94"/>
                  <a:pt x="150" y="94"/>
                  <a:pt x="150" y="94"/>
                </a:cubicBezTo>
                <a:cubicBezTo>
                  <a:pt x="150" y="93"/>
                  <a:pt x="151" y="93"/>
                  <a:pt x="151" y="93"/>
                </a:cubicBezTo>
                <a:cubicBezTo>
                  <a:pt x="151" y="93"/>
                  <a:pt x="151" y="93"/>
                  <a:pt x="151" y="92"/>
                </a:cubicBezTo>
                <a:cubicBezTo>
                  <a:pt x="150" y="92"/>
                  <a:pt x="150" y="93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9" y="92"/>
                  <a:pt x="149" y="92"/>
                  <a:pt x="150" y="92"/>
                </a:cubicBezTo>
                <a:cubicBezTo>
                  <a:pt x="150" y="92"/>
                  <a:pt x="150" y="92"/>
                  <a:pt x="150" y="92"/>
                </a:cubicBezTo>
                <a:cubicBezTo>
                  <a:pt x="149" y="92"/>
                  <a:pt x="149" y="92"/>
                  <a:pt x="149" y="91"/>
                </a:cubicBezTo>
                <a:cubicBezTo>
                  <a:pt x="149" y="91"/>
                  <a:pt x="149" y="92"/>
                  <a:pt x="149" y="92"/>
                </a:cubicBezTo>
                <a:cubicBezTo>
                  <a:pt x="149" y="92"/>
                  <a:pt x="149" y="92"/>
                  <a:pt x="149" y="92"/>
                </a:cubicBezTo>
                <a:cubicBezTo>
                  <a:pt x="148" y="92"/>
                  <a:pt x="148" y="92"/>
                  <a:pt x="147" y="93"/>
                </a:cubicBezTo>
                <a:cubicBezTo>
                  <a:pt x="147" y="93"/>
                  <a:pt x="146" y="93"/>
                  <a:pt x="147" y="93"/>
                </a:cubicBezTo>
                <a:cubicBezTo>
                  <a:pt x="147" y="94"/>
                  <a:pt x="147" y="94"/>
                  <a:pt x="147" y="94"/>
                </a:cubicBezTo>
                <a:cubicBezTo>
                  <a:pt x="147" y="94"/>
                  <a:pt x="147" y="94"/>
                  <a:pt x="146" y="94"/>
                </a:cubicBezTo>
                <a:cubicBezTo>
                  <a:pt x="146" y="94"/>
                  <a:pt x="145" y="95"/>
                  <a:pt x="145" y="96"/>
                </a:cubicBezTo>
                <a:cubicBezTo>
                  <a:pt x="145" y="96"/>
                  <a:pt x="145" y="96"/>
                  <a:pt x="145" y="96"/>
                </a:cubicBezTo>
                <a:cubicBezTo>
                  <a:pt x="145" y="96"/>
                  <a:pt x="145" y="96"/>
                  <a:pt x="145" y="97"/>
                </a:cubicBezTo>
                <a:cubicBezTo>
                  <a:pt x="145" y="97"/>
                  <a:pt x="145" y="97"/>
                  <a:pt x="145" y="97"/>
                </a:cubicBezTo>
                <a:cubicBezTo>
                  <a:pt x="144" y="97"/>
                  <a:pt x="144" y="98"/>
                  <a:pt x="144" y="98"/>
                </a:cubicBezTo>
                <a:cubicBezTo>
                  <a:pt x="144" y="98"/>
                  <a:pt x="144" y="98"/>
                  <a:pt x="144" y="98"/>
                </a:cubicBezTo>
                <a:cubicBezTo>
                  <a:pt x="144" y="98"/>
                  <a:pt x="145" y="99"/>
                  <a:pt x="145" y="99"/>
                </a:cubicBezTo>
                <a:cubicBezTo>
                  <a:pt x="145" y="99"/>
                  <a:pt x="146" y="99"/>
                  <a:pt x="146" y="99"/>
                </a:cubicBezTo>
                <a:cubicBezTo>
                  <a:pt x="146" y="100"/>
                  <a:pt x="146" y="100"/>
                  <a:pt x="146" y="100"/>
                </a:cubicBezTo>
                <a:cubicBezTo>
                  <a:pt x="145" y="100"/>
                  <a:pt x="145" y="100"/>
                  <a:pt x="145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4" y="100"/>
                  <a:pt x="144" y="100"/>
                </a:cubicBezTo>
                <a:cubicBezTo>
                  <a:pt x="144" y="100"/>
                  <a:pt x="143" y="100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43" y="101"/>
                  <a:pt x="143" y="101"/>
                  <a:pt x="143" y="100"/>
                </a:cubicBezTo>
                <a:cubicBezTo>
                  <a:pt x="143" y="100"/>
                  <a:pt x="143" y="100"/>
                  <a:pt x="143" y="100"/>
                </a:cubicBezTo>
                <a:cubicBezTo>
                  <a:pt x="143" y="100"/>
                  <a:pt x="143" y="100"/>
                  <a:pt x="142" y="100"/>
                </a:cubicBezTo>
                <a:cubicBezTo>
                  <a:pt x="142" y="100"/>
                  <a:pt x="142" y="100"/>
                  <a:pt x="142" y="100"/>
                </a:cubicBezTo>
                <a:cubicBezTo>
                  <a:pt x="142" y="100"/>
                  <a:pt x="141" y="100"/>
                  <a:pt x="141" y="100"/>
                </a:cubicBezTo>
                <a:cubicBezTo>
                  <a:pt x="141" y="100"/>
                  <a:pt x="141" y="100"/>
                  <a:pt x="141" y="100"/>
                </a:cubicBezTo>
                <a:cubicBezTo>
                  <a:pt x="141" y="100"/>
                  <a:pt x="141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0"/>
                  <a:pt x="140" y="100"/>
                  <a:pt x="140" y="100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40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40" y="101"/>
                </a:cubicBezTo>
                <a:cubicBezTo>
                  <a:pt x="140" y="101"/>
                  <a:pt x="140" y="101"/>
                  <a:pt x="140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1"/>
                  <a:pt x="139" y="101"/>
                </a:cubicBezTo>
                <a:cubicBezTo>
                  <a:pt x="139" y="101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9" y="100"/>
                  <a:pt x="139" y="100"/>
                </a:cubicBezTo>
                <a:cubicBezTo>
                  <a:pt x="139" y="100"/>
                  <a:pt x="138" y="100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1"/>
                  <a:pt x="138" y="101"/>
                  <a:pt x="138" y="101"/>
                </a:cubicBezTo>
                <a:cubicBezTo>
                  <a:pt x="138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2"/>
                </a:cubicBezTo>
                <a:cubicBezTo>
                  <a:pt x="139" y="102"/>
                  <a:pt x="139" y="102"/>
                  <a:pt x="139" y="103"/>
                </a:cubicBezTo>
                <a:cubicBezTo>
                  <a:pt x="139" y="103"/>
                  <a:pt x="138" y="103"/>
                  <a:pt x="138" y="103"/>
                </a:cubicBezTo>
                <a:cubicBezTo>
                  <a:pt x="138" y="103"/>
                  <a:pt x="138" y="103"/>
                  <a:pt x="138" y="103"/>
                </a:cubicBezTo>
                <a:cubicBezTo>
                  <a:pt x="139" y="103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40" y="104"/>
                </a:cubicBezTo>
                <a:cubicBezTo>
                  <a:pt x="140" y="104"/>
                  <a:pt x="140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9" y="105"/>
                </a:cubicBezTo>
                <a:cubicBezTo>
                  <a:pt x="139" y="105"/>
                  <a:pt x="139" y="105"/>
                  <a:pt x="138" y="105"/>
                </a:cubicBezTo>
                <a:cubicBezTo>
                  <a:pt x="138" y="105"/>
                  <a:pt x="138" y="105"/>
                  <a:pt x="138" y="105"/>
                </a:cubicBezTo>
                <a:cubicBezTo>
                  <a:pt x="139" y="105"/>
                  <a:pt x="139" y="105"/>
                  <a:pt x="139" y="106"/>
                </a:cubicBezTo>
                <a:cubicBezTo>
                  <a:pt x="139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6"/>
                  <a:pt x="138" y="106"/>
                </a:cubicBezTo>
                <a:cubicBezTo>
                  <a:pt x="138" y="106"/>
                  <a:pt x="138" y="105"/>
                  <a:pt x="138" y="105"/>
                </a:cubicBezTo>
                <a:cubicBezTo>
                  <a:pt x="138" y="105"/>
                  <a:pt x="138" y="105"/>
                  <a:pt x="137" y="106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5"/>
                  <a:pt x="137" y="105"/>
                </a:cubicBezTo>
                <a:cubicBezTo>
                  <a:pt x="137" y="105"/>
                  <a:pt x="137" y="104"/>
                  <a:pt x="137" y="104"/>
                </a:cubicBezTo>
                <a:cubicBezTo>
                  <a:pt x="137" y="104"/>
                  <a:pt x="137" y="104"/>
                  <a:pt x="137" y="104"/>
                </a:cubicBezTo>
                <a:cubicBezTo>
                  <a:pt x="137" y="104"/>
                  <a:pt x="138" y="104"/>
                  <a:pt x="138" y="104"/>
                </a:cubicBezTo>
                <a:cubicBezTo>
                  <a:pt x="138" y="104"/>
                  <a:pt x="139" y="104"/>
                  <a:pt x="139" y="104"/>
                </a:cubicBezTo>
                <a:cubicBezTo>
                  <a:pt x="139" y="104"/>
                  <a:pt x="139" y="104"/>
                  <a:pt x="139" y="104"/>
                </a:cubicBezTo>
                <a:cubicBezTo>
                  <a:pt x="139" y="104"/>
                  <a:pt x="138" y="103"/>
                  <a:pt x="138" y="103"/>
                </a:cubicBezTo>
                <a:cubicBezTo>
                  <a:pt x="138" y="103"/>
                  <a:pt x="137" y="103"/>
                  <a:pt x="137" y="103"/>
                </a:cubicBezTo>
                <a:cubicBezTo>
                  <a:pt x="137" y="103"/>
                  <a:pt x="136" y="103"/>
                  <a:pt x="136" y="103"/>
                </a:cubicBezTo>
                <a:cubicBezTo>
                  <a:pt x="136" y="103"/>
                  <a:pt x="136" y="103"/>
                  <a:pt x="136" y="103"/>
                </a:cubicBezTo>
                <a:cubicBezTo>
                  <a:pt x="136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3"/>
                </a:cubicBezTo>
                <a:cubicBezTo>
                  <a:pt x="137" y="103"/>
                  <a:pt x="137" y="103"/>
                  <a:pt x="137" y="102"/>
                </a:cubicBezTo>
                <a:cubicBezTo>
                  <a:pt x="136" y="103"/>
                  <a:pt x="136" y="102"/>
                  <a:pt x="135" y="102"/>
                </a:cubicBezTo>
                <a:cubicBezTo>
                  <a:pt x="135" y="102"/>
                  <a:pt x="135" y="102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1"/>
                </a:cubicBezTo>
                <a:cubicBezTo>
                  <a:pt x="135" y="101"/>
                  <a:pt x="135" y="101"/>
                  <a:pt x="135" y="100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35" y="100"/>
                  <a:pt x="135" y="99"/>
                  <a:pt x="135" y="99"/>
                </a:cubicBezTo>
                <a:cubicBezTo>
                  <a:pt x="135" y="99"/>
                  <a:pt x="135" y="99"/>
                  <a:pt x="135" y="99"/>
                </a:cubicBezTo>
                <a:cubicBezTo>
                  <a:pt x="135" y="99"/>
                  <a:pt x="135" y="99"/>
                  <a:pt x="134" y="99"/>
                </a:cubicBezTo>
                <a:cubicBezTo>
                  <a:pt x="134" y="98"/>
                  <a:pt x="134" y="98"/>
                  <a:pt x="134" y="98"/>
                </a:cubicBezTo>
                <a:cubicBezTo>
                  <a:pt x="134" y="98"/>
                  <a:pt x="133" y="98"/>
                  <a:pt x="132" y="97"/>
                </a:cubicBezTo>
                <a:cubicBezTo>
                  <a:pt x="132" y="97"/>
                  <a:pt x="132" y="97"/>
                  <a:pt x="132" y="97"/>
                </a:cubicBezTo>
                <a:cubicBezTo>
                  <a:pt x="132" y="97"/>
                  <a:pt x="131" y="96"/>
                  <a:pt x="131" y="96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0" y="96"/>
                  <a:pt x="130" y="96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30" y="95"/>
                  <a:pt x="130" y="95"/>
                  <a:pt x="130" y="95"/>
                </a:cubicBezTo>
                <a:cubicBezTo>
                  <a:pt x="129" y="95"/>
                  <a:pt x="130" y="94"/>
                  <a:pt x="129" y="94"/>
                </a:cubicBezTo>
                <a:cubicBezTo>
                  <a:pt x="129" y="94"/>
                  <a:pt x="129" y="94"/>
                  <a:pt x="129" y="94"/>
                </a:cubicBezTo>
                <a:cubicBezTo>
                  <a:pt x="128" y="94"/>
                  <a:pt x="128" y="94"/>
                  <a:pt x="128" y="95"/>
                </a:cubicBezTo>
                <a:cubicBezTo>
                  <a:pt x="128" y="94"/>
                  <a:pt x="128" y="94"/>
                  <a:pt x="128" y="94"/>
                </a:cubicBezTo>
                <a:cubicBezTo>
                  <a:pt x="128" y="94"/>
                  <a:pt x="128" y="93"/>
                  <a:pt x="128" y="93"/>
                </a:cubicBezTo>
                <a:cubicBezTo>
                  <a:pt x="128" y="93"/>
                  <a:pt x="128" y="93"/>
                  <a:pt x="128" y="93"/>
                </a:cubicBezTo>
                <a:cubicBezTo>
                  <a:pt x="128" y="93"/>
                  <a:pt x="128" y="93"/>
                  <a:pt x="127" y="93"/>
                </a:cubicBezTo>
                <a:cubicBezTo>
                  <a:pt x="127" y="93"/>
                  <a:pt x="127" y="93"/>
                  <a:pt x="127" y="93"/>
                </a:cubicBezTo>
                <a:cubicBezTo>
                  <a:pt x="127" y="93"/>
                  <a:pt x="127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94"/>
                  <a:pt x="127" y="94"/>
                  <a:pt x="127" y="94"/>
                </a:cubicBezTo>
                <a:cubicBezTo>
                  <a:pt x="127" y="95"/>
                  <a:pt x="126" y="95"/>
                  <a:pt x="126" y="95"/>
                </a:cubicBezTo>
                <a:cubicBezTo>
                  <a:pt x="127" y="95"/>
                  <a:pt x="127" y="96"/>
                  <a:pt x="127" y="9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8" y="97"/>
                  <a:pt x="128" y="97"/>
                  <a:pt x="128" y="97"/>
                </a:cubicBezTo>
                <a:cubicBezTo>
                  <a:pt x="128" y="98"/>
                  <a:pt x="129" y="98"/>
                  <a:pt x="129" y="98"/>
                </a:cubicBezTo>
                <a:cubicBezTo>
                  <a:pt x="130" y="99"/>
                  <a:pt x="131" y="98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2" y="100"/>
                  <a:pt x="133" y="100"/>
                  <a:pt x="134" y="101"/>
                </a:cubicBezTo>
                <a:cubicBezTo>
                  <a:pt x="134" y="101"/>
                  <a:pt x="134" y="101"/>
                  <a:pt x="133" y="102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3" y="101"/>
                  <a:pt x="133" y="101"/>
                </a:cubicBezTo>
                <a:cubicBezTo>
                  <a:pt x="133" y="101"/>
                  <a:pt x="132" y="101"/>
                  <a:pt x="132" y="101"/>
                </a:cubicBezTo>
                <a:cubicBezTo>
                  <a:pt x="132" y="100"/>
                  <a:pt x="131" y="101"/>
                  <a:pt x="131" y="102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32" y="102"/>
                  <a:pt x="132" y="102"/>
                  <a:pt x="132" y="103"/>
                </a:cubicBezTo>
                <a:cubicBezTo>
                  <a:pt x="132" y="103"/>
                  <a:pt x="132" y="103"/>
                  <a:pt x="132" y="103"/>
                </a:cubicBezTo>
                <a:cubicBezTo>
                  <a:pt x="132" y="103"/>
                  <a:pt x="132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4"/>
                  <a:pt x="131" y="104"/>
                  <a:pt x="131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1" y="104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1" y="103"/>
                  <a:pt x="131" y="103"/>
                </a:cubicBezTo>
                <a:cubicBezTo>
                  <a:pt x="131" y="103"/>
                  <a:pt x="130" y="101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30" y="101"/>
                  <a:pt x="130" y="101"/>
                  <a:pt x="129" y="101"/>
                </a:cubicBezTo>
                <a:cubicBezTo>
                  <a:pt x="129" y="101"/>
                  <a:pt x="130" y="101"/>
                  <a:pt x="129" y="101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9" y="100"/>
                </a:cubicBezTo>
                <a:cubicBezTo>
                  <a:pt x="129" y="100"/>
                  <a:pt x="129" y="100"/>
                  <a:pt x="128" y="100"/>
                </a:cubicBezTo>
                <a:cubicBezTo>
                  <a:pt x="128" y="99"/>
                  <a:pt x="128" y="100"/>
                  <a:pt x="127" y="99"/>
                </a:cubicBezTo>
                <a:cubicBezTo>
                  <a:pt x="126" y="99"/>
                  <a:pt x="126" y="98"/>
                  <a:pt x="125" y="98"/>
                </a:cubicBezTo>
                <a:cubicBezTo>
                  <a:pt x="124" y="97"/>
                  <a:pt x="124" y="96"/>
                  <a:pt x="123" y="95"/>
                </a:cubicBezTo>
                <a:cubicBezTo>
                  <a:pt x="123" y="95"/>
                  <a:pt x="122" y="95"/>
                  <a:pt x="122" y="95"/>
                </a:cubicBezTo>
                <a:cubicBezTo>
                  <a:pt x="122" y="95"/>
                  <a:pt x="121" y="96"/>
                  <a:pt x="121" y="96"/>
                </a:cubicBezTo>
                <a:cubicBezTo>
                  <a:pt x="121" y="96"/>
                  <a:pt x="121" y="96"/>
                  <a:pt x="121" y="96"/>
                </a:cubicBezTo>
                <a:cubicBezTo>
                  <a:pt x="120" y="96"/>
                  <a:pt x="120" y="97"/>
                  <a:pt x="119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6"/>
                  <a:pt x="118" y="97"/>
                  <a:pt x="117" y="97"/>
                </a:cubicBezTo>
                <a:cubicBezTo>
                  <a:pt x="117" y="97"/>
                  <a:pt x="117" y="96"/>
                  <a:pt x="116" y="97"/>
                </a:cubicBezTo>
                <a:cubicBezTo>
                  <a:pt x="115" y="97"/>
                  <a:pt x="116" y="98"/>
                  <a:pt x="116" y="99"/>
                </a:cubicBezTo>
                <a:cubicBezTo>
                  <a:pt x="115" y="99"/>
                  <a:pt x="115" y="99"/>
                  <a:pt x="115" y="99"/>
                </a:cubicBezTo>
                <a:cubicBezTo>
                  <a:pt x="115" y="99"/>
                  <a:pt x="114" y="99"/>
                  <a:pt x="114" y="99"/>
                </a:cubicBezTo>
                <a:cubicBezTo>
                  <a:pt x="114" y="100"/>
                  <a:pt x="113" y="99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3" y="100"/>
                  <a:pt x="113" y="100"/>
                  <a:pt x="113" y="100"/>
                </a:cubicBezTo>
                <a:cubicBezTo>
                  <a:pt x="112" y="100"/>
                  <a:pt x="112" y="101"/>
                  <a:pt x="112" y="102"/>
                </a:cubicBezTo>
                <a:cubicBezTo>
                  <a:pt x="112" y="102"/>
                  <a:pt x="112" y="102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2" y="103"/>
                  <a:pt x="112" y="103"/>
                </a:cubicBezTo>
                <a:cubicBezTo>
                  <a:pt x="112" y="103"/>
                  <a:pt x="111" y="104"/>
                  <a:pt x="111" y="104"/>
                </a:cubicBezTo>
                <a:cubicBezTo>
                  <a:pt x="111" y="104"/>
                  <a:pt x="111" y="104"/>
                  <a:pt x="111" y="105"/>
                </a:cubicBezTo>
                <a:cubicBezTo>
                  <a:pt x="111" y="105"/>
                  <a:pt x="110" y="105"/>
                  <a:pt x="110" y="105"/>
                </a:cubicBezTo>
                <a:cubicBezTo>
                  <a:pt x="110" y="105"/>
                  <a:pt x="110" y="105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9" y="106"/>
                  <a:pt x="109" y="106"/>
                  <a:pt x="109" y="106"/>
                </a:cubicBezTo>
                <a:cubicBezTo>
                  <a:pt x="108" y="106"/>
                  <a:pt x="107" y="106"/>
                  <a:pt x="107" y="106"/>
                </a:cubicBezTo>
                <a:cubicBezTo>
                  <a:pt x="107" y="106"/>
                  <a:pt x="107" y="106"/>
                  <a:pt x="106" y="106"/>
                </a:cubicBezTo>
                <a:cubicBezTo>
                  <a:pt x="106" y="106"/>
                  <a:pt x="106" y="106"/>
                  <a:pt x="106" y="107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6" y="107"/>
                  <a:pt x="106" y="106"/>
                  <a:pt x="106" y="106"/>
                </a:cubicBezTo>
                <a:cubicBezTo>
                  <a:pt x="106" y="106"/>
                  <a:pt x="106" y="106"/>
                  <a:pt x="106" y="106"/>
                </a:cubicBezTo>
                <a:cubicBezTo>
                  <a:pt x="106" y="107"/>
                  <a:pt x="106" y="107"/>
                  <a:pt x="106" y="107"/>
                </a:cubicBezTo>
                <a:cubicBezTo>
                  <a:pt x="105" y="107"/>
                  <a:pt x="105" y="106"/>
                  <a:pt x="105" y="106"/>
                </a:cubicBezTo>
                <a:cubicBezTo>
                  <a:pt x="105" y="106"/>
                  <a:pt x="105" y="106"/>
                  <a:pt x="104" y="106"/>
                </a:cubicBezTo>
                <a:cubicBezTo>
                  <a:pt x="104" y="105"/>
                  <a:pt x="104" y="105"/>
                  <a:pt x="103" y="105"/>
                </a:cubicBezTo>
                <a:cubicBezTo>
                  <a:pt x="103" y="105"/>
                  <a:pt x="103" y="105"/>
                  <a:pt x="103" y="105"/>
                </a:cubicBezTo>
                <a:cubicBezTo>
                  <a:pt x="103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2" y="105"/>
                  <a:pt x="102" y="105"/>
                  <a:pt x="102" y="105"/>
                </a:cubicBezTo>
                <a:cubicBezTo>
                  <a:pt x="101" y="105"/>
                  <a:pt x="102" y="105"/>
                  <a:pt x="102" y="105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4"/>
                  <a:pt x="102" y="104"/>
                  <a:pt x="102" y="103"/>
                </a:cubicBezTo>
                <a:cubicBezTo>
                  <a:pt x="102" y="103"/>
                  <a:pt x="102" y="103"/>
                  <a:pt x="102" y="103"/>
                </a:cubicBezTo>
                <a:cubicBezTo>
                  <a:pt x="102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2" y="103"/>
                </a:cubicBezTo>
                <a:cubicBezTo>
                  <a:pt x="102" y="103"/>
                  <a:pt x="102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3"/>
                  <a:pt x="101" y="103"/>
                </a:cubicBezTo>
                <a:cubicBezTo>
                  <a:pt x="101" y="103"/>
                  <a:pt x="101" y="102"/>
                  <a:pt x="101" y="102"/>
                </a:cubicBezTo>
                <a:cubicBezTo>
                  <a:pt x="102" y="102"/>
                  <a:pt x="102" y="100"/>
                  <a:pt x="102" y="99"/>
                </a:cubicBezTo>
                <a:cubicBezTo>
                  <a:pt x="102" y="99"/>
                  <a:pt x="102" y="98"/>
                  <a:pt x="102" y="98"/>
                </a:cubicBezTo>
                <a:cubicBezTo>
                  <a:pt x="102" y="98"/>
                  <a:pt x="102" y="97"/>
                  <a:pt x="101" y="97"/>
                </a:cubicBezTo>
                <a:cubicBezTo>
                  <a:pt x="101" y="97"/>
                  <a:pt x="101" y="97"/>
                  <a:pt x="101" y="97"/>
                </a:cubicBezTo>
                <a:cubicBezTo>
                  <a:pt x="101" y="97"/>
                  <a:pt x="102" y="97"/>
                  <a:pt x="102" y="97"/>
                </a:cubicBezTo>
                <a:cubicBezTo>
                  <a:pt x="102" y="97"/>
                  <a:pt x="102" y="97"/>
                  <a:pt x="102" y="97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3" y="96"/>
                  <a:pt x="103" y="96"/>
                  <a:pt x="104" y="96"/>
                </a:cubicBezTo>
                <a:cubicBezTo>
                  <a:pt x="104" y="96"/>
                  <a:pt x="105" y="96"/>
                  <a:pt x="105" y="96"/>
                </a:cubicBezTo>
                <a:cubicBezTo>
                  <a:pt x="105" y="96"/>
                  <a:pt x="106" y="96"/>
                  <a:pt x="106" y="96"/>
                </a:cubicBezTo>
                <a:cubicBezTo>
                  <a:pt x="107" y="96"/>
                  <a:pt x="108" y="97"/>
                  <a:pt x="109" y="96"/>
                </a:cubicBezTo>
                <a:cubicBezTo>
                  <a:pt x="109" y="96"/>
                  <a:pt x="109" y="97"/>
                  <a:pt x="110" y="97"/>
                </a:cubicBezTo>
                <a:cubicBezTo>
                  <a:pt x="110" y="96"/>
                  <a:pt x="110" y="95"/>
                  <a:pt x="110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1" y="95"/>
                </a:cubicBezTo>
                <a:cubicBezTo>
                  <a:pt x="111" y="95"/>
                  <a:pt x="111" y="95"/>
                  <a:pt x="110" y="95"/>
                </a:cubicBezTo>
                <a:cubicBezTo>
                  <a:pt x="110" y="94"/>
                  <a:pt x="111" y="94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1" y="94"/>
                  <a:pt x="111" y="94"/>
                  <a:pt x="111" y="94"/>
                </a:cubicBezTo>
                <a:cubicBezTo>
                  <a:pt x="111" y="94"/>
                  <a:pt x="111" y="93"/>
                  <a:pt x="111" y="93"/>
                </a:cubicBezTo>
                <a:cubicBezTo>
                  <a:pt x="111" y="93"/>
                  <a:pt x="111" y="93"/>
                  <a:pt x="111" y="93"/>
                </a:cubicBezTo>
                <a:cubicBezTo>
                  <a:pt x="110" y="92"/>
                  <a:pt x="111" y="92"/>
                  <a:pt x="110" y="92"/>
                </a:cubicBezTo>
                <a:cubicBezTo>
                  <a:pt x="110" y="92"/>
                  <a:pt x="110" y="92"/>
                  <a:pt x="110" y="91"/>
                </a:cubicBezTo>
                <a:cubicBezTo>
                  <a:pt x="110" y="91"/>
                  <a:pt x="110" y="91"/>
                  <a:pt x="110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1"/>
                  <a:pt x="109" y="91"/>
                  <a:pt x="109" y="91"/>
                </a:cubicBezTo>
                <a:cubicBezTo>
                  <a:pt x="109" y="90"/>
                  <a:pt x="109" y="90"/>
                  <a:pt x="109" y="90"/>
                </a:cubicBezTo>
                <a:cubicBezTo>
                  <a:pt x="109" y="90"/>
                  <a:pt x="109" y="91"/>
                  <a:pt x="109" y="91"/>
                </a:cubicBezTo>
                <a:cubicBezTo>
                  <a:pt x="108" y="90"/>
                  <a:pt x="108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90"/>
                </a:cubicBezTo>
                <a:cubicBezTo>
                  <a:pt x="107" y="90"/>
                  <a:pt x="107" y="90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6" y="89"/>
                </a:cubicBezTo>
                <a:cubicBezTo>
                  <a:pt x="106" y="89"/>
                  <a:pt x="106" y="89"/>
                  <a:pt x="106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7" y="89"/>
                  <a:pt x="108" y="89"/>
                  <a:pt x="108" y="89"/>
                </a:cubicBezTo>
                <a:cubicBezTo>
                  <a:pt x="108" y="89"/>
                  <a:pt x="108" y="89"/>
                  <a:pt x="108" y="89"/>
                </a:cubicBezTo>
                <a:cubicBezTo>
                  <a:pt x="108" y="89"/>
                  <a:pt x="108" y="88"/>
                  <a:pt x="108" y="88"/>
                </a:cubicBezTo>
                <a:cubicBezTo>
                  <a:pt x="109" y="89"/>
                  <a:pt x="109" y="89"/>
                  <a:pt x="109" y="89"/>
                </a:cubicBezTo>
                <a:cubicBezTo>
                  <a:pt x="109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10" y="89"/>
                  <a:pt x="110" y="88"/>
                  <a:pt x="110" y="88"/>
                </a:cubicBezTo>
                <a:cubicBezTo>
                  <a:pt x="110" y="88"/>
                  <a:pt x="110" y="88"/>
                  <a:pt x="110" y="87"/>
                </a:cubicBezTo>
                <a:cubicBezTo>
                  <a:pt x="110" y="87"/>
                  <a:pt x="110" y="87"/>
                  <a:pt x="111" y="87"/>
                </a:cubicBezTo>
                <a:cubicBezTo>
                  <a:pt x="111" y="87"/>
                  <a:pt x="111" y="88"/>
                  <a:pt x="111" y="88"/>
                </a:cubicBezTo>
                <a:cubicBezTo>
                  <a:pt x="111" y="87"/>
                  <a:pt x="112" y="88"/>
                  <a:pt x="112" y="88"/>
                </a:cubicBezTo>
                <a:cubicBezTo>
                  <a:pt x="112" y="88"/>
                  <a:pt x="112" y="88"/>
                  <a:pt x="112" y="88"/>
                </a:cubicBezTo>
                <a:cubicBezTo>
                  <a:pt x="112" y="87"/>
                  <a:pt x="112" y="87"/>
                  <a:pt x="112" y="87"/>
                </a:cubicBezTo>
                <a:cubicBezTo>
                  <a:pt x="112" y="87"/>
                  <a:pt x="113" y="87"/>
                  <a:pt x="114" y="87"/>
                </a:cubicBezTo>
                <a:cubicBezTo>
                  <a:pt x="114" y="86"/>
                  <a:pt x="114" y="86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115" y="85"/>
                  <a:pt x="115" y="85"/>
                  <a:pt x="116" y="85"/>
                </a:cubicBezTo>
                <a:cubicBezTo>
                  <a:pt x="116" y="85"/>
                  <a:pt x="116" y="85"/>
                  <a:pt x="116" y="85"/>
                </a:cubicBezTo>
                <a:cubicBezTo>
                  <a:pt x="116" y="84"/>
                  <a:pt x="116" y="84"/>
                  <a:pt x="116" y="84"/>
                </a:cubicBezTo>
                <a:cubicBezTo>
                  <a:pt x="116" y="84"/>
                  <a:pt x="117" y="84"/>
                  <a:pt x="117" y="84"/>
                </a:cubicBezTo>
                <a:cubicBezTo>
                  <a:pt x="117" y="83"/>
                  <a:pt x="117" y="83"/>
                  <a:pt x="117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8" y="83"/>
                  <a:pt x="118" y="83"/>
                  <a:pt x="118" y="83"/>
                </a:cubicBezTo>
                <a:cubicBezTo>
                  <a:pt x="119" y="83"/>
                  <a:pt x="119" y="83"/>
                  <a:pt x="119" y="83"/>
                </a:cubicBezTo>
                <a:cubicBezTo>
                  <a:pt x="119" y="83"/>
                  <a:pt x="119" y="83"/>
                  <a:pt x="118" y="83"/>
                </a:cubicBezTo>
                <a:cubicBezTo>
                  <a:pt x="118" y="83"/>
                  <a:pt x="119" y="83"/>
                  <a:pt x="119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8" y="82"/>
                  <a:pt x="118" y="82"/>
                  <a:pt x="118" y="82"/>
                </a:cubicBezTo>
                <a:cubicBezTo>
                  <a:pt x="119" y="82"/>
                  <a:pt x="119" y="81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2"/>
                </a:cubicBezTo>
                <a:cubicBezTo>
                  <a:pt x="120" y="82"/>
                  <a:pt x="120" y="82"/>
                  <a:pt x="120" y="81"/>
                </a:cubicBezTo>
                <a:cubicBezTo>
                  <a:pt x="120" y="81"/>
                  <a:pt x="120" y="81"/>
                  <a:pt x="120" y="81"/>
                </a:cubicBezTo>
                <a:cubicBezTo>
                  <a:pt x="121" y="81"/>
                  <a:pt x="121" y="81"/>
                  <a:pt x="121" y="81"/>
                </a:cubicBezTo>
                <a:cubicBezTo>
                  <a:pt x="121" y="81"/>
                  <a:pt x="121" y="81"/>
                  <a:pt x="121" y="82"/>
                </a:cubicBezTo>
                <a:cubicBezTo>
                  <a:pt x="121" y="82"/>
                  <a:pt x="121" y="82"/>
                  <a:pt x="122" y="82"/>
                </a:cubicBezTo>
                <a:cubicBezTo>
                  <a:pt x="122" y="82"/>
                  <a:pt x="122" y="82"/>
                  <a:pt x="122" y="82"/>
                </a:cubicBezTo>
                <a:cubicBezTo>
                  <a:pt x="122" y="82"/>
                  <a:pt x="122" y="82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3" y="81"/>
                </a:cubicBezTo>
                <a:cubicBezTo>
                  <a:pt x="123" y="81"/>
                  <a:pt x="122" y="81"/>
                  <a:pt x="122" y="81"/>
                </a:cubicBezTo>
                <a:cubicBezTo>
                  <a:pt x="122" y="81"/>
                  <a:pt x="122" y="81"/>
                  <a:pt x="122" y="81"/>
                </a:cubicBezTo>
                <a:cubicBezTo>
                  <a:pt x="122" y="81"/>
                  <a:pt x="122" y="81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80"/>
                  <a:pt x="122" y="80"/>
                </a:cubicBezTo>
                <a:cubicBezTo>
                  <a:pt x="122" y="80"/>
                  <a:pt x="122" y="79"/>
                  <a:pt x="122" y="79"/>
                </a:cubicBezTo>
                <a:cubicBezTo>
                  <a:pt x="122" y="79"/>
                  <a:pt x="122" y="79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2" y="78"/>
                  <a:pt x="122" y="78"/>
                </a:cubicBezTo>
                <a:cubicBezTo>
                  <a:pt x="122" y="78"/>
                  <a:pt x="121" y="78"/>
                  <a:pt x="121" y="78"/>
                </a:cubicBezTo>
                <a:cubicBezTo>
                  <a:pt x="121" y="78"/>
                  <a:pt x="122" y="78"/>
                  <a:pt x="122" y="78"/>
                </a:cubicBezTo>
                <a:cubicBezTo>
                  <a:pt x="122" y="77"/>
                  <a:pt x="121" y="77"/>
                  <a:pt x="122" y="77"/>
                </a:cubicBezTo>
                <a:cubicBezTo>
                  <a:pt x="122" y="77"/>
                  <a:pt x="122" y="77"/>
                  <a:pt x="122" y="77"/>
                </a:cubicBezTo>
                <a:cubicBezTo>
                  <a:pt x="122" y="77"/>
                  <a:pt x="122" y="76"/>
                  <a:pt x="123" y="76"/>
                </a:cubicBezTo>
                <a:cubicBezTo>
                  <a:pt x="123" y="76"/>
                  <a:pt x="123" y="76"/>
                  <a:pt x="123" y="77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3" y="76"/>
                  <a:pt x="123" y="76"/>
                </a:cubicBezTo>
                <a:cubicBezTo>
                  <a:pt x="123" y="76"/>
                  <a:pt x="124" y="76"/>
                  <a:pt x="124" y="76"/>
                </a:cubicBezTo>
                <a:cubicBezTo>
                  <a:pt x="124" y="76"/>
                  <a:pt x="124" y="76"/>
                  <a:pt x="124" y="76"/>
                </a:cubicBezTo>
                <a:cubicBezTo>
                  <a:pt x="124" y="76"/>
                  <a:pt x="124" y="77"/>
                  <a:pt x="125" y="77"/>
                </a:cubicBezTo>
                <a:cubicBezTo>
                  <a:pt x="125" y="77"/>
                  <a:pt x="125" y="77"/>
                  <a:pt x="125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7"/>
                  <a:pt x="124" y="77"/>
                  <a:pt x="124" y="77"/>
                </a:cubicBezTo>
                <a:cubicBezTo>
                  <a:pt x="124" y="78"/>
                  <a:pt x="124" y="78"/>
                  <a:pt x="124" y="78"/>
                </a:cubicBezTo>
                <a:cubicBezTo>
                  <a:pt x="124" y="78"/>
                  <a:pt x="123" y="78"/>
                  <a:pt x="123" y="78"/>
                </a:cubicBezTo>
                <a:cubicBezTo>
                  <a:pt x="123" y="78"/>
                  <a:pt x="123" y="78"/>
                  <a:pt x="123" y="78"/>
                </a:cubicBezTo>
                <a:cubicBezTo>
                  <a:pt x="123" y="78"/>
                  <a:pt x="123" y="79"/>
                  <a:pt x="123" y="79"/>
                </a:cubicBezTo>
                <a:cubicBezTo>
                  <a:pt x="123" y="79"/>
                  <a:pt x="124" y="79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4" y="80"/>
                  <a:pt x="124" y="80"/>
                  <a:pt x="124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0"/>
                </a:cubicBezTo>
                <a:cubicBezTo>
                  <a:pt x="125" y="80"/>
                  <a:pt x="125" y="80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1"/>
                  <a:pt x="125" y="81"/>
                  <a:pt x="125" y="81"/>
                </a:cubicBezTo>
                <a:cubicBezTo>
                  <a:pt x="125" y="80"/>
                  <a:pt x="127" y="80"/>
                  <a:pt x="127" y="80"/>
                </a:cubicBezTo>
                <a:cubicBezTo>
                  <a:pt x="127" y="81"/>
                  <a:pt x="128" y="80"/>
                  <a:pt x="128" y="80"/>
                </a:cubicBezTo>
                <a:cubicBezTo>
                  <a:pt x="128" y="81"/>
                  <a:pt x="128" y="81"/>
                  <a:pt x="128" y="81"/>
                </a:cubicBezTo>
                <a:cubicBezTo>
                  <a:pt x="128" y="81"/>
                  <a:pt x="129" y="81"/>
                  <a:pt x="129" y="81"/>
                </a:cubicBezTo>
                <a:cubicBezTo>
                  <a:pt x="129" y="81"/>
                  <a:pt x="129" y="81"/>
                  <a:pt x="129" y="81"/>
                </a:cubicBezTo>
                <a:cubicBezTo>
                  <a:pt x="130" y="81"/>
                  <a:pt x="131" y="80"/>
                  <a:pt x="132" y="79"/>
                </a:cubicBezTo>
                <a:cubicBezTo>
                  <a:pt x="133" y="79"/>
                  <a:pt x="133" y="79"/>
                  <a:pt x="133" y="80"/>
                </a:cubicBezTo>
                <a:cubicBezTo>
                  <a:pt x="134" y="80"/>
                  <a:pt x="134" y="80"/>
                  <a:pt x="134" y="80"/>
                </a:cubicBezTo>
                <a:cubicBezTo>
                  <a:pt x="134" y="80"/>
                  <a:pt x="135" y="80"/>
                  <a:pt x="135" y="80"/>
                </a:cubicBezTo>
                <a:cubicBezTo>
                  <a:pt x="135" y="79"/>
                  <a:pt x="135" y="79"/>
                  <a:pt x="135" y="79"/>
                </a:cubicBezTo>
                <a:cubicBezTo>
                  <a:pt x="136" y="79"/>
                  <a:pt x="136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9"/>
                  <a:pt x="137" y="79"/>
                  <a:pt x="137" y="79"/>
                </a:cubicBezTo>
                <a:cubicBezTo>
                  <a:pt x="137" y="78"/>
                  <a:pt x="137" y="79"/>
                  <a:pt x="137" y="78"/>
                </a:cubicBezTo>
                <a:cubicBezTo>
                  <a:pt x="137" y="78"/>
                  <a:pt x="136" y="77"/>
                  <a:pt x="137" y="76"/>
                </a:cubicBezTo>
                <a:cubicBezTo>
                  <a:pt x="137" y="76"/>
                  <a:pt x="137" y="76"/>
                  <a:pt x="137" y="76"/>
                </a:cubicBezTo>
                <a:cubicBezTo>
                  <a:pt x="137" y="76"/>
                  <a:pt x="137" y="75"/>
                  <a:pt x="137" y="75"/>
                </a:cubicBezTo>
                <a:cubicBezTo>
                  <a:pt x="137" y="75"/>
                  <a:pt x="137" y="75"/>
                  <a:pt x="137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8" y="75"/>
                  <a:pt x="138" y="75"/>
                  <a:pt x="138" y="75"/>
                </a:cubicBezTo>
                <a:cubicBezTo>
                  <a:pt x="139" y="75"/>
                  <a:pt x="139" y="75"/>
                  <a:pt x="139" y="75"/>
                </a:cubicBezTo>
                <a:cubicBezTo>
                  <a:pt x="139" y="75"/>
                  <a:pt x="139" y="75"/>
                  <a:pt x="139" y="76"/>
                </a:cubicBezTo>
                <a:cubicBezTo>
                  <a:pt x="140" y="76"/>
                  <a:pt x="140" y="76"/>
                  <a:pt x="140" y="75"/>
                </a:cubicBezTo>
                <a:cubicBezTo>
                  <a:pt x="140" y="75"/>
                  <a:pt x="140" y="74"/>
                  <a:pt x="141" y="74"/>
                </a:cubicBezTo>
                <a:cubicBezTo>
                  <a:pt x="141" y="74"/>
                  <a:pt x="140" y="73"/>
                  <a:pt x="140" y="73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4"/>
                  <a:pt x="140" y="74"/>
                  <a:pt x="140" y="74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3"/>
                  <a:pt x="140" y="73"/>
                  <a:pt x="139" y="73"/>
                </a:cubicBezTo>
                <a:cubicBezTo>
                  <a:pt x="139" y="73"/>
                  <a:pt x="139" y="73"/>
                  <a:pt x="139" y="72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41" y="72"/>
                  <a:pt x="141" y="72"/>
                  <a:pt x="141" y="72"/>
                </a:cubicBezTo>
                <a:cubicBezTo>
                  <a:pt x="141" y="72"/>
                  <a:pt x="141" y="71"/>
                  <a:pt x="141" y="71"/>
                </a:cubicBezTo>
                <a:cubicBezTo>
                  <a:pt x="141" y="71"/>
                  <a:pt x="141" y="72"/>
                  <a:pt x="142" y="72"/>
                </a:cubicBezTo>
                <a:cubicBezTo>
                  <a:pt x="142" y="71"/>
                  <a:pt x="142" y="71"/>
                  <a:pt x="142" y="71"/>
                </a:cubicBezTo>
                <a:cubicBezTo>
                  <a:pt x="142" y="71"/>
                  <a:pt x="142" y="71"/>
                  <a:pt x="143" y="71"/>
                </a:cubicBezTo>
                <a:cubicBezTo>
                  <a:pt x="143" y="72"/>
                  <a:pt x="144" y="72"/>
                  <a:pt x="144" y="72"/>
                </a:cubicBezTo>
                <a:cubicBezTo>
                  <a:pt x="145" y="72"/>
                  <a:pt x="145" y="71"/>
                  <a:pt x="145" y="71"/>
                </a:cubicBezTo>
                <a:cubicBezTo>
                  <a:pt x="145" y="71"/>
                  <a:pt x="145" y="71"/>
                  <a:pt x="145" y="72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5" y="71"/>
                </a:cubicBezTo>
                <a:cubicBezTo>
                  <a:pt x="145" y="71"/>
                  <a:pt x="145" y="71"/>
                  <a:pt x="146" y="71"/>
                </a:cubicBezTo>
                <a:cubicBezTo>
                  <a:pt x="146" y="71"/>
                  <a:pt x="146" y="71"/>
                  <a:pt x="146" y="70"/>
                </a:cubicBezTo>
                <a:cubicBezTo>
                  <a:pt x="146" y="71"/>
                  <a:pt x="147" y="71"/>
                  <a:pt x="147" y="71"/>
                </a:cubicBezTo>
                <a:cubicBezTo>
                  <a:pt x="147" y="71"/>
                  <a:pt x="147" y="71"/>
                  <a:pt x="147" y="71"/>
                </a:cubicBezTo>
                <a:cubicBezTo>
                  <a:pt x="147" y="70"/>
                  <a:pt x="146" y="71"/>
                  <a:pt x="145" y="70"/>
                </a:cubicBezTo>
                <a:cubicBezTo>
                  <a:pt x="145" y="70"/>
                  <a:pt x="145" y="69"/>
                  <a:pt x="145" y="69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5" y="69"/>
                  <a:pt x="144" y="70"/>
                  <a:pt x="144" y="70"/>
                </a:cubicBezTo>
                <a:cubicBezTo>
                  <a:pt x="144" y="70"/>
                  <a:pt x="144" y="70"/>
                  <a:pt x="144" y="70"/>
                </a:cubicBezTo>
                <a:cubicBezTo>
                  <a:pt x="144" y="70"/>
                  <a:pt x="144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3" y="70"/>
                  <a:pt x="143" y="70"/>
                </a:cubicBezTo>
                <a:cubicBezTo>
                  <a:pt x="143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2" y="70"/>
                  <a:pt x="142" y="70"/>
                </a:cubicBezTo>
                <a:cubicBezTo>
                  <a:pt x="142" y="70"/>
                  <a:pt x="141" y="70"/>
                  <a:pt x="141" y="70"/>
                </a:cubicBezTo>
                <a:cubicBezTo>
                  <a:pt x="141" y="70"/>
                  <a:pt x="141" y="70"/>
                  <a:pt x="141" y="70"/>
                </a:cubicBezTo>
                <a:cubicBezTo>
                  <a:pt x="141" y="70"/>
                  <a:pt x="141" y="70"/>
                  <a:pt x="141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40" y="71"/>
                  <a:pt x="140" y="71"/>
                </a:cubicBezTo>
                <a:cubicBezTo>
                  <a:pt x="140" y="71"/>
                  <a:pt x="139" y="71"/>
                  <a:pt x="139" y="71"/>
                </a:cubicBezTo>
                <a:cubicBezTo>
                  <a:pt x="139" y="71"/>
                  <a:pt x="139" y="71"/>
                  <a:pt x="139" y="70"/>
                </a:cubicBezTo>
                <a:cubicBezTo>
                  <a:pt x="139" y="70"/>
                  <a:pt x="139" y="70"/>
                  <a:pt x="139" y="70"/>
                </a:cubicBezTo>
                <a:cubicBezTo>
                  <a:pt x="139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8" y="70"/>
                  <a:pt x="138" y="70"/>
                  <a:pt x="138" y="70"/>
                </a:cubicBezTo>
                <a:cubicBezTo>
                  <a:pt x="137" y="70"/>
                  <a:pt x="137" y="69"/>
                  <a:pt x="137" y="68"/>
                </a:cubicBezTo>
                <a:cubicBezTo>
                  <a:pt x="137" y="68"/>
                  <a:pt x="137" y="68"/>
                  <a:pt x="137" y="68"/>
                </a:cubicBezTo>
                <a:cubicBezTo>
                  <a:pt x="137" y="68"/>
                  <a:pt x="137" y="67"/>
                  <a:pt x="137" y="67"/>
                </a:cubicBezTo>
                <a:cubicBezTo>
                  <a:pt x="137" y="67"/>
                  <a:pt x="137" y="67"/>
                  <a:pt x="137" y="66"/>
                </a:cubicBezTo>
                <a:cubicBezTo>
                  <a:pt x="137" y="66"/>
                  <a:pt x="137" y="66"/>
                  <a:pt x="137" y="66"/>
                </a:cubicBezTo>
                <a:cubicBezTo>
                  <a:pt x="137" y="66"/>
                  <a:pt x="137" y="65"/>
                  <a:pt x="137" y="65"/>
                </a:cubicBezTo>
                <a:cubicBezTo>
                  <a:pt x="137" y="65"/>
                  <a:pt x="137" y="65"/>
                  <a:pt x="137" y="65"/>
                </a:cubicBezTo>
                <a:cubicBezTo>
                  <a:pt x="137" y="65"/>
                  <a:pt x="138" y="65"/>
                  <a:pt x="138" y="65"/>
                </a:cubicBezTo>
                <a:cubicBezTo>
                  <a:pt x="138" y="65"/>
                  <a:pt x="138" y="64"/>
                  <a:pt x="138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39" y="64"/>
                  <a:pt x="139" y="64"/>
                  <a:pt x="139" y="64"/>
                </a:cubicBezTo>
                <a:cubicBezTo>
                  <a:pt x="139" y="64"/>
                  <a:pt x="139" y="64"/>
                  <a:pt x="139" y="64"/>
                </a:cubicBezTo>
                <a:cubicBezTo>
                  <a:pt x="139" y="64"/>
                  <a:pt x="141" y="62"/>
                  <a:pt x="141" y="62"/>
                </a:cubicBezTo>
                <a:cubicBezTo>
                  <a:pt x="141" y="62"/>
                  <a:pt x="141" y="62"/>
                  <a:pt x="142" y="62"/>
                </a:cubicBezTo>
                <a:cubicBezTo>
                  <a:pt x="142" y="62"/>
                  <a:pt x="142" y="62"/>
                  <a:pt x="142" y="61"/>
                </a:cubicBezTo>
                <a:cubicBezTo>
                  <a:pt x="142" y="61"/>
                  <a:pt x="141" y="61"/>
                  <a:pt x="141" y="61"/>
                </a:cubicBezTo>
                <a:cubicBezTo>
                  <a:pt x="141" y="61"/>
                  <a:pt x="142" y="61"/>
                  <a:pt x="141" y="61"/>
                </a:cubicBezTo>
                <a:cubicBezTo>
                  <a:pt x="141" y="60"/>
                  <a:pt x="141" y="60"/>
                  <a:pt x="141" y="60"/>
                </a:cubicBezTo>
                <a:cubicBezTo>
                  <a:pt x="141" y="60"/>
                  <a:pt x="141" y="60"/>
                  <a:pt x="140" y="60"/>
                </a:cubicBezTo>
                <a:cubicBezTo>
                  <a:pt x="140" y="60"/>
                  <a:pt x="139" y="60"/>
                  <a:pt x="139" y="60"/>
                </a:cubicBezTo>
                <a:cubicBezTo>
                  <a:pt x="139" y="60"/>
                  <a:pt x="139" y="60"/>
                  <a:pt x="138" y="60"/>
                </a:cubicBezTo>
                <a:cubicBezTo>
                  <a:pt x="138" y="60"/>
                  <a:pt x="138" y="60"/>
                  <a:pt x="138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1"/>
                  <a:pt x="137" y="61"/>
                  <a:pt x="137" y="61"/>
                </a:cubicBezTo>
                <a:cubicBezTo>
                  <a:pt x="137" y="62"/>
                  <a:pt x="137" y="62"/>
                  <a:pt x="136" y="62"/>
                </a:cubicBezTo>
                <a:cubicBezTo>
                  <a:pt x="136" y="62"/>
                  <a:pt x="136" y="62"/>
                  <a:pt x="137" y="62"/>
                </a:cubicBezTo>
                <a:cubicBezTo>
                  <a:pt x="137" y="62"/>
                  <a:pt x="137" y="62"/>
                  <a:pt x="137" y="63"/>
                </a:cubicBezTo>
                <a:cubicBezTo>
                  <a:pt x="137" y="63"/>
                  <a:pt x="137" y="63"/>
                  <a:pt x="137" y="63"/>
                </a:cubicBezTo>
                <a:cubicBezTo>
                  <a:pt x="137" y="63"/>
                  <a:pt x="136" y="63"/>
                  <a:pt x="136" y="64"/>
                </a:cubicBezTo>
                <a:cubicBezTo>
                  <a:pt x="136" y="64"/>
                  <a:pt x="135" y="64"/>
                  <a:pt x="135" y="64"/>
                </a:cubicBezTo>
                <a:cubicBezTo>
                  <a:pt x="135" y="64"/>
                  <a:pt x="135" y="64"/>
                  <a:pt x="135" y="64"/>
                </a:cubicBezTo>
                <a:cubicBezTo>
                  <a:pt x="134" y="64"/>
                  <a:pt x="134" y="65"/>
                  <a:pt x="134" y="65"/>
                </a:cubicBezTo>
                <a:cubicBezTo>
                  <a:pt x="134" y="65"/>
                  <a:pt x="134" y="65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3" y="66"/>
                  <a:pt x="133" y="66"/>
                </a:cubicBezTo>
                <a:cubicBezTo>
                  <a:pt x="133" y="66"/>
                  <a:pt x="132" y="66"/>
                  <a:pt x="132" y="66"/>
                </a:cubicBezTo>
                <a:cubicBezTo>
                  <a:pt x="132" y="67"/>
                  <a:pt x="133" y="67"/>
                  <a:pt x="132" y="68"/>
                </a:cubicBezTo>
                <a:cubicBezTo>
                  <a:pt x="132" y="68"/>
                  <a:pt x="132" y="68"/>
                  <a:pt x="132" y="68"/>
                </a:cubicBezTo>
                <a:cubicBezTo>
                  <a:pt x="132" y="68"/>
                  <a:pt x="132" y="69"/>
                  <a:pt x="132" y="69"/>
                </a:cubicBezTo>
                <a:cubicBezTo>
                  <a:pt x="132" y="69"/>
                  <a:pt x="132" y="69"/>
                  <a:pt x="132" y="69"/>
                </a:cubicBezTo>
                <a:cubicBezTo>
                  <a:pt x="132" y="69"/>
                  <a:pt x="133" y="69"/>
                  <a:pt x="133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3" y="70"/>
                  <a:pt x="133" y="70"/>
                  <a:pt x="134" y="70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4" y="71"/>
                  <a:pt x="134" y="71"/>
                </a:cubicBezTo>
                <a:cubicBezTo>
                  <a:pt x="134" y="71"/>
                  <a:pt x="133" y="72"/>
                  <a:pt x="133" y="72"/>
                </a:cubicBezTo>
                <a:cubicBezTo>
                  <a:pt x="133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1" y="71"/>
                  <a:pt x="131" y="71"/>
                  <a:pt x="131" y="71"/>
                </a:cubicBezTo>
                <a:cubicBezTo>
                  <a:pt x="132" y="71"/>
                  <a:pt x="132" y="72"/>
                  <a:pt x="132" y="72"/>
                </a:cubicBezTo>
                <a:cubicBezTo>
                  <a:pt x="133" y="72"/>
                  <a:pt x="133" y="71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4" y="72"/>
                  <a:pt x="134" y="72"/>
                </a:cubicBezTo>
                <a:cubicBezTo>
                  <a:pt x="134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32" y="72"/>
                  <a:pt x="133" y="73"/>
                  <a:pt x="132" y="73"/>
                </a:cubicBezTo>
                <a:cubicBezTo>
                  <a:pt x="132" y="73"/>
                  <a:pt x="132" y="73"/>
                  <a:pt x="132" y="73"/>
                </a:cubicBezTo>
                <a:cubicBezTo>
                  <a:pt x="132" y="73"/>
                  <a:pt x="131" y="73"/>
                  <a:pt x="131" y="73"/>
                </a:cubicBezTo>
                <a:cubicBezTo>
                  <a:pt x="131" y="73"/>
                  <a:pt x="132" y="74"/>
                  <a:pt x="132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4"/>
                </a:cubicBezTo>
                <a:cubicBezTo>
                  <a:pt x="131" y="74"/>
                  <a:pt x="131" y="74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5"/>
                  <a:pt x="131" y="75"/>
                  <a:pt x="131" y="75"/>
                </a:cubicBezTo>
                <a:cubicBezTo>
                  <a:pt x="131" y="76"/>
                  <a:pt x="131" y="76"/>
                  <a:pt x="131" y="76"/>
                </a:cubicBezTo>
                <a:cubicBezTo>
                  <a:pt x="131" y="76"/>
                  <a:pt x="131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30" y="77"/>
                </a:cubicBezTo>
                <a:cubicBezTo>
                  <a:pt x="130" y="77"/>
                  <a:pt x="130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7"/>
                  <a:pt x="129" y="77"/>
                </a:cubicBezTo>
                <a:cubicBezTo>
                  <a:pt x="129" y="77"/>
                  <a:pt x="129" y="78"/>
                  <a:pt x="129" y="78"/>
                </a:cubicBezTo>
                <a:cubicBezTo>
                  <a:pt x="129" y="78"/>
                  <a:pt x="129" y="78"/>
                  <a:pt x="129" y="78"/>
                </a:cubicBezTo>
                <a:cubicBezTo>
                  <a:pt x="129" y="78"/>
                  <a:pt x="129" y="78"/>
                  <a:pt x="128" y="78"/>
                </a:cubicBezTo>
                <a:cubicBezTo>
                  <a:pt x="128" y="78"/>
                  <a:pt x="128" y="78"/>
                  <a:pt x="127" y="78"/>
                </a:cubicBezTo>
                <a:cubicBezTo>
                  <a:pt x="127" y="78"/>
                  <a:pt x="127" y="78"/>
                  <a:pt x="127" y="78"/>
                </a:cubicBezTo>
                <a:cubicBezTo>
                  <a:pt x="127" y="78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27" y="77"/>
                  <a:pt x="127" y="76"/>
                  <a:pt x="127" y="76"/>
                </a:cubicBezTo>
                <a:cubicBezTo>
                  <a:pt x="127" y="76"/>
                  <a:pt x="126" y="76"/>
                  <a:pt x="126" y="75"/>
                </a:cubicBezTo>
                <a:cubicBezTo>
                  <a:pt x="126" y="75"/>
                  <a:pt x="126" y="75"/>
                  <a:pt x="126" y="75"/>
                </a:cubicBezTo>
                <a:cubicBezTo>
                  <a:pt x="126" y="75"/>
                  <a:pt x="126" y="74"/>
                  <a:pt x="126" y="74"/>
                </a:cubicBezTo>
                <a:cubicBezTo>
                  <a:pt x="126" y="74"/>
                  <a:pt x="126" y="74"/>
                  <a:pt x="126" y="74"/>
                </a:cubicBezTo>
                <a:cubicBezTo>
                  <a:pt x="126" y="74"/>
                  <a:pt x="126" y="74"/>
                  <a:pt x="125" y="74"/>
                </a:cubicBezTo>
                <a:cubicBezTo>
                  <a:pt x="125" y="74"/>
                  <a:pt x="125" y="73"/>
                  <a:pt x="125" y="73"/>
                </a:cubicBezTo>
                <a:cubicBezTo>
                  <a:pt x="125" y="73"/>
                  <a:pt x="125" y="73"/>
                  <a:pt x="125" y="73"/>
                </a:cubicBezTo>
                <a:cubicBezTo>
                  <a:pt x="125" y="73"/>
                  <a:pt x="125" y="73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5" y="72"/>
                </a:cubicBezTo>
                <a:cubicBezTo>
                  <a:pt x="125" y="72"/>
                  <a:pt x="125" y="72"/>
                  <a:pt x="124" y="72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1"/>
                  <a:pt x="124" y="71"/>
                  <a:pt x="124" y="71"/>
                </a:cubicBezTo>
                <a:cubicBezTo>
                  <a:pt x="124" y="72"/>
                  <a:pt x="124" y="72"/>
                  <a:pt x="124" y="72"/>
                </a:cubicBezTo>
                <a:cubicBezTo>
                  <a:pt x="124" y="72"/>
                  <a:pt x="123" y="72"/>
                  <a:pt x="123" y="72"/>
                </a:cubicBezTo>
                <a:cubicBezTo>
                  <a:pt x="123" y="72"/>
                  <a:pt x="123" y="73"/>
                  <a:pt x="123" y="73"/>
                </a:cubicBezTo>
                <a:cubicBezTo>
                  <a:pt x="122" y="73"/>
                  <a:pt x="122" y="73"/>
                  <a:pt x="121" y="74"/>
                </a:cubicBezTo>
                <a:cubicBezTo>
                  <a:pt x="121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20" y="74"/>
                  <a:pt x="120" y="74"/>
                  <a:pt x="120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8" y="73"/>
                  <a:pt x="118" y="72"/>
                  <a:pt x="118" y="72"/>
                </a:cubicBezTo>
                <a:cubicBezTo>
                  <a:pt x="118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3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2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9" y="72"/>
                  <a:pt x="119" y="72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2"/>
                  <a:pt x="119" y="72"/>
                </a:cubicBezTo>
                <a:cubicBezTo>
                  <a:pt x="119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2"/>
                  <a:pt x="118" y="72"/>
                </a:cubicBezTo>
                <a:cubicBezTo>
                  <a:pt x="118" y="72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8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1"/>
                  <a:pt x="118" y="71"/>
                </a:cubicBezTo>
                <a:cubicBezTo>
                  <a:pt x="119" y="71"/>
                  <a:pt x="119" y="71"/>
                  <a:pt x="119" y="71"/>
                </a:cubicBezTo>
                <a:cubicBezTo>
                  <a:pt x="119" y="71"/>
                  <a:pt x="119" y="70"/>
                  <a:pt x="119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70"/>
                  <a:pt x="118" y="70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70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9"/>
                  <a:pt x="118" y="69"/>
                </a:cubicBezTo>
                <a:cubicBezTo>
                  <a:pt x="118" y="69"/>
                  <a:pt x="118" y="68"/>
                  <a:pt x="118" y="68"/>
                </a:cubicBezTo>
                <a:cubicBezTo>
                  <a:pt x="118" y="68"/>
                  <a:pt x="118" y="68"/>
                  <a:pt x="118" y="67"/>
                </a:cubicBezTo>
                <a:cubicBezTo>
                  <a:pt x="118" y="67"/>
                  <a:pt x="119" y="67"/>
                  <a:pt x="119" y="67"/>
                </a:cubicBezTo>
                <a:cubicBezTo>
                  <a:pt x="119" y="67"/>
                  <a:pt x="119" y="67"/>
                  <a:pt x="119" y="67"/>
                </a:cubicBezTo>
                <a:cubicBezTo>
                  <a:pt x="119" y="67"/>
                  <a:pt x="118" y="67"/>
                  <a:pt x="118" y="67"/>
                </a:cubicBezTo>
                <a:cubicBezTo>
                  <a:pt x="118" y="67"/>
                  <a:pt x="118" y="67"/>
                  <a:pt x="118" y="67"/>
                </a:cubicBezTo>
                <a:cubicBezTo>
                  <a:pt x="119" y="67"/>
                  <a:pt x="119" y="66"/>
                  <a:pt x="119" y="66"/>
                </a:cubicBezTo>
                <a:cubicBezTo>
                  <a:pt x="120" y="66"/>
                  <a:pt x="120" y="66"/>
                  <a:pt x="120" y="66"/>
                </a:cubicBezTo>
                <a:cubicBezTo>
                  <a:pt x="120" y="66"/>
                  <a:pt x="121" y="66"/>
                  <a:pt x="121" y="66"/>
                </a:cubicBezTo>
                <a:cubicBezTo>
                  <a:pt x="121" y="66"/>
                  <a:pt x="120" y="66"/>
                  <a:pt x="120" y="65"/>
                </a:cubicBezTo>
                <a:cubicBezTo>
                  <a:pt x="120" y="65"/>
                  <a:pt x="120" y="65"/>
                  <a:pt x="120" y="65"/>
                </a:cubicBezTo>
                <a:cubicBezTo>
                  <a:pt x="121" y="65"/>
                  <a:pt x="121" y="65"/>
                  <a:pt x="122" y="65"/>
                </a:cubicBezTo>
                <a:cubicBezTo>
                  <a:pt x="122" y="65"/>
                  <a:pt x="122" y="64"/>
                  <a:pt x="123" y="64"/>
                </a:cubicBezTo>
                <a:cubicBezTo>
                  <a:pt x="123" y="64"/>
                  <a:pt x="123" y="65"/>
                  <a:pt x="123" y="65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64"/>
                  <a:pt x="123" y="64"/>
                  <a:pt x="123" y="64"/>
                </a:cubicBezTo>
                <a:cubicBezTo>
                  <a:pt x="123" y="64"/>
                  <a:pt x="124" y="64"/>
                  <a:pt x="124" y="63"/>
                </a:cubicBezTo>
                <a:cubicBezTo>
                  <a:pt x="124" y="63"/>
                  <a:pt x="124" y="63"/>
                  <a:pt x="125" y="62"/>
                </a:cubicBezTo>
                <a:cubicBezTo>
                  <a:pt x="125" y="62"/>
                  <a:pt x="125" y="63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5" y="62"/>
                  <a:pt x="125" y="62"/>
                  <a:pt x="125" y="62"/>
                </a:cubicBezTo>
                <a:cubicBezTo>
                  <a:pt x="126" y="62"/>
                  <a:pt x="126" y="61"/>
                  <a:pt x="126" y="61"/>
                </a:cubicBezTo>
                <a:cubicBezTo>
                  <a:pt x="126" y="61"/>
                  <a:pt x="126" y="61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7" y="61"/>
                  <a:pt x="126" y="61"/>
                  <a:pt x="126" y="61"/>
                </a:cubicBezTo>
                <a:cubicBezTo>
                  <a:pt x="127" y="60"/>
                  <a:pt x="127" y="60"/>
                  <a:pt x="127" y="60"/>
                </a:cubicBezTo>
                <a:cubicBezTo>
                  <a:pt x="127" y="60"/>
                  <a:pt x="127" y="59"/>
                  <a:pt x="127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8" y="59"/>
                </a:cubicBezTo>
                <a:cubicBezTo>
                  <a:pt x="128" y="59"/>
                  <a:pt x="128" y="59"/>
                  <a:pt x="127" y="59"/>
                </a:cubicBezTo>
                <a:cubicBezTo>
                  <a:pt x="127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8"/>
                  <a:pt x="128" y="58"/>
                  <a:pt x="128" y="58"/>
                </a:cubicBezTo>
                <a:cubicBezTo>
                  <a:pt x="128" y="57"/>
                  <a:pt x="129" y="57"/>
                  <a:pt x="129" y="57"/>
                </a:cubicBezTo>
                <a:cubicBezTo>
                  <a:pt x="129" y="57"/>
                  <a:pt x="129" y="57"/>
                  <a:pt x="129" y="57"/>
                </a:cubicBezTo>
                <a:cubicBezTo>
                  <a:pt x="129" y="57"/>
                  <a:pt x="129" y="57"/>
                  <a:pt x="129" y="56"/>
                </a:cubicBezTo>
                <a:cubicBezTo>
                  <a:pt x="130" y="56"/>
                  <a:pt x="130" y="57"/>
                  <a:pt x="130" y="57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0" y="56"/>
                  <a:pt x="130" y="56"/>
                </a:cubicBezTo>
                <a:cubicBezTo>
                  <a:pt x="130" y="56"/>
                  <a:pt x="131" y="55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5"/>
                </a:cubicBezTo>
                <a:cubicBezTo>
                  <a:pt x="131" y="55"/>
                  <a:pt x="131" y="55"/>
                  <a:pt x="131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5"/>
                </a:cubicBezTo>
                <a:cubicBezTo>
                  <a:pt x="132" y="55"/>
                  <a:pt x="132" y="55"/>
                  <a:pt x="132" y="54"/>
                </a:cubicBezTo>
                <a:cubicBezTo>
                  <a:pt x="132" y="54"/>
                  <a:pt x="132" y="54"/>
                  <a:pt x="132" y="54"/>
                </a:cubicBezTo>
                <a:cubicBezTo>
                  <a:pt x="132" y="54"/>
                  <a:pt x="132" y="54"/>
                  <a:pt x="133" y="54"/>
                </a:cubicBezTo>
                <a:cubicBezTo>
                  <a:pt x="133" y="53"/>
                  <a:pt x="133" y="54"/>
                  <a:pt x="133" y="53"/>
                </a:cubicBezTo>
                <a:cubicBezTo>
                  <a:pt x="133" y="53"/>
                  <a:pt x="134" y="53"/>
                  <a:pt x="134" y="53"/>
                </a:cubicBezTo>
                <a:cubicBezTo>
                  <a:pt x="134" y="53"/>
                  <a:pt x="134" y="53"/>
                  <a:pt x="135" y="53"/>
                </a:cubicBezTo>
                <a:cubicBezTo>
                  <a:pt x="135" y="53"/>
                  <a:pt x="135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2"/>
                  <a:pt x="136" y="52"/>
                </a:cubicBezTo>
                <a:cubicBezTo>
                  <a:pt x="136" y="52"/>
                  <a:pt x="136" y="53"/>
                  <a:pt x="136" y="53"/>
                </a:cubicBezTo>
                <a:cubicBezTo>
                  <a:pt x="136" y="53"/>
                  <a:pt x="136" y="52"/>
                  <a:pt x="136" y="52"/>
                </a:cubicBezTo>
                <a:cubicBezTo>
                  <a:pt x="137" y="52"/>
                  <a:pt x="137" y="52"/>
                  <a:pt x="137" y="51"/>
                </a:cubicBezTo>
                <a:cubicBezTo>
                  <a:pt x="137" y="51"/>
                  <a:pt x="137" y="51"/>
                  <a:pt x="137" y="51"/>
                </a:cubicBezTo>
                <a:cubicBezTo>
                  <a:pt x="137" y="52"/>
                  <a:pt x="137" y="52"/>
                  <a:pt x="138" y="52"/>
                </a:cubicBezTo>
                <a:cubicBezTo>
                  <a:pt x="138" y="50"/>
                  <a:pt x="138" y="51"/>
                  <a:pt x="139" y="51"/>
                </a:cubicBezTo>
                <a:cubicBezTo>
                  <a:pt x="139" y="51"/>
                  <a:pt x="140" y="51"/>
                  <a:pt x="140" y="50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41" y="50"/>
                  <a:pt x="141" y="49"/>
                  <a:pt x="142" y="50"/>
                </a:cubicBezTo>
                <a:cubicBezTo>
                  <a:pt x="142" y="50"/>
                  <a:pt x="141" y="50"/>
                  <a:pt x="141" y="51"/>
                </a:cubicBezTo>
                <a:cubicBezTo>
                  <a:pt x="141" y="51"/>
                  <a:pt x="141" y="51"/>
                  <a:pt x="142" y="51"/>
                </a:cubicBezTo>
                <a:cubicBezTo>
                  <a:pt x="142" y="51"/>
                  <a:pt x="143" y="50"/>
                  <a:pt x="143" y="49"/>
                </a:cubicBezTo>
                <a:cubicBezTo>
                  <a:pt x="143" y="50"/>
                  <a:pt x="143" y="50"/>
                  <a:pt x="143" y="51"/>
                </a:cubicBezTo>
                <a:cubicBezTo>
                  <a:pt x="144" y="50"/>
                  <a:pt x="144" y="50"/>
                  <a:pt x="144" y="49"/>
                </a:cubicBezTo>
                <a:cubicBezTo>
                  <a:pt x="144" y="49"/>
                  <a:pt x="145" y="49"/>
                  <a:pt x="145" y="49"/>
                </a:cubicBezTo>
                <a:cubicBezTo>
                  <a:pt x="145" y="50"/>
                  <a:pt x="145" y="50"/>
                  <a:pt x="145" y="51"/>
                </a:cubicBezTo>
                <a:cubicBezTo>
                  <a:pt x="145" y="51"/>
                  <a:pt x="145" y="51"/>
                  <a:pt x="145" y="51"/>
                </a:cubicBezTo>
                <a:cubicBezTo>
                  <a:pt x="145" y="50"/>
                  <a:pt x="145" y="50"/>
                  <a:pt x="146" y="50"/>
                </a:cubicBezTo>
                <a:cubicBezTo>
                  <a:pt x="146" y="50"/>
                  <a:pt x="146" y="50"/>
                  <a:pt x="147" y="50"/>
                </a:cubicBezTo>
                <a:cubicBezTo>
                  <a:pt x="147" y="50"/>
                  <a:pt x="147" y="50"/>
                  <a:pt x="148" y="50"/>
                </a:cubicBezTo>
                <a:cubicBezTo>
                  <a:pt x="148" y="50"/>
                  <a:pt x="148" y="50"/>
                  <a:pt x="148" y="50"/>
                </a:cubicBezTo>
                <a:cubicBezTo>
                  <a:pt x="148" y="51"/>
                  <a:pt x="148" y="51"/>
                  <a:pt x="148" y="51"/>
                </a:cubicBezTo>
                <a:cubicBezTo>
                  <a:pt x="147" y="51"/>
                  <a:pt x="147" y="51"/>
                  <a:pt x="146" y="51"/>
                </a:cubicBezTo>
                <a:cubicBezTo>
                  <a:pt x="146" y="52"/>
                  <a:pt x="146" y="52"/>
                  <a:pt x="147" y="52"/>
                </a:cubicBezTo>
                <a:cubicBezTo>
                  <a:pt x="147" y="52"/>
                  <a:pt x="148" y="52"/>
                  <a:pt x="148" y="52"/>
                </a:cubicBezTo>
                <a:cubicBezTo>
                  <a:pt x="148" y="52"/>
                  <a:pt x="149" y="52"/>
                  <a:pt x="149" y="52"/>
                </a:cubicBezTo>
                <a:cubicBezTo>
                  <a:pt x="149" y="52"/>
                  <a:pt x="149" y="52"/>
                  <a:pt x="150" y="52"/>
                </a:cubicBezTo>
                <a:cubicBezTo>
                  <a:pt x="150" y="52"/>
                  <a:pt x="150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152" y="53"/>
                  <a:pt x="153" y="53"/>
                  <a:pt x="153" y="53"/>
                </a:cubicBezTo>
                <a:cubicBezTo>
                  <a:pt x="154" y="53"/>
                  <a:pt x="154" y="53"/>
                  <a:pt x="155" y="54"/>
                </a:cubicBezTo>
                <a:cubicBezTo>
                  <a:pt x="155" y="54"/>
                  <a:pt x="155" y="54"/>
                  <a:pt x="156" y="54"/>
                </a:cubicBezTo>
                <a:cubicBezTo>
                  <a:pt x="156" y="54"/>
                  <a:pt x="157" y="55"/>
                  <a:pt x="157" y="55"/>
                </a:cubicBezTo>
                <a:cubicBezTo>
                  <a:pt x="158" y="55"/>
                  <a:pt x="158" y="55"/>
                  <a:pt x="159" y="55"/>
                </a:cubicBezTo>
                <a:cubicBezTo>
                  <a:pt x="159" y="56"/>
                  <a:pt x="160" y="56"/>
                  <a:pt x="160" y="56"/>
                </a:cubicBezTo>
                <a:cubicBezTo>
                  <a:pt x="160" y="57"/>
                  <a:pt x="160" y="57"/>
                  <a:pt x="160" y="57"/>
                </a:cubicBezTo>
                <a:cubicBezTo>
                  <a:pt x="160" y="58"/>
                  <a:pt x="160" y="58"/>
                  <a:pt x="159" y="59"/>
                </a:cubicBezTo>
                <a:cubicBezTo>
                  <a:pt x="157" y="60"/>
                  <a:pt x="154" y="59"/>
                  <a:pt x="152" y="58"/>
                </a:cubicBezTo>
                <a:cubicBezTo>
                  <a:pt x="152" y="58"/>
                  <a:pt x="151" y="58"/>
                  <a:pt x="151" y="58"/>
                </a:cubicBezTo>
                <a:cubicBezTo>
                  <a:pt x="151" y="58"/>
                  <a:pt x="151" y="57"/>
                  <a:pt x="150" y="57"/>
                </a:cubicBezTo>
                <a:cubicBezTo>
                  <a:pt x="150" y="58"/>
                  <a:pt x="151" y="58"/>
                  <a:pt x="151" y="59"/>
                </a:cubicBezTo>
                <a:cubicBezTo>
                  <a:pt x="151" y="59"/>
                  <a:pt x="152" y="59"/>
                  <a:pt x="152" y="59"/>
                </a:cubicBezTo>
                <a:cubicBezTo>
                  <a:pt x="153" y="60"/>
                  <a:pt x="153" y="60"/>
                  <a:pt x="152" y="60"/>
                </a:cubicBezTo>
                <a:cubicBezTo>
                  <a:pt x="152" y="61"/>
                  <a:pt x="153" y="62"/>
                  <a:pt x="153" y="63"/>
                </a:cubicBezTo>
                <a:cubicBezTo>
                  <a:pt x="153" y="63"/>
                  <a:pt x="154" y="63"/>
                  <a:pt x="154" y="63"/>
                </a:cubicBezTo>
                <a:cubicBezTo>
                  <a:pt x="154" y="63"/>
                  <a:pt x="154" y="63"/>
                  <a:pt x="154" y="63"/>
                </a:cubicBezTo>
                <a:cubicBezTo>
                  <a:pt x="155" y="63"/>
                  <a:pt x="155" y="63"/>
                  <a:pt x="155" y="63"/>
                </a:cubicBezTo>
                <a:cubicBezTo>
                  <a:pt x="156" y="64"/>
                  <a:pt x="157" y="64"/>
                  <a:pt x="156" y="63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5" y="62"/>
                  <a:pt x="155" y="62"/>
                  <a:pt x="155" y="62"/>
                </a:cubicBezTo>
                <a:cubicBezTo>
                  <a:pt x="155" y="61"/>
                  <a:pt x="155" y="61"/>
                  <a:pt x="155" y="61"/>
                </a:cubicBezTo>
                <a:cubicBezTo>
                  <a:pt x="156" y="62"/>
                  <a:pt x="157" y="62"/>
                  <a:pt x="158" y="62"/>
                </a:cubicBezTo>
                <a:cubicBezTo>
                  <a:pt x="158" y="62"/>
                  <a:pt x="158" y="62"/>
                  <a:pt x="159" y="62"/>
                </a:cubicBezTo>
                <a:cubicBezTo>
                  <a:pt x="159" y="62"/>
                  <a:pt x="159" y="62"/>
                  <a:pt x="159" y="62"/>
                </a:cubicBezTo>
                <a:cubicBezTo>
                  <a:pt x="160" y="61"/>
                  <a:pt x="159" y="61"/>
                  <a:pt x="159" y="60"/>
                </a:cubicBezTo>
                <a:cubicBezTo>
                  <a:pt x="159" y="59"/>
                  <a:pt x="161" y="60"/>
                  <a:pt x="161" y="59"/>
                </a:cubicBezTo>
                <a:cubicBezTo>
                  <a:pt x="162" y="58"/>
                  <a:pt x="163" y="59"/>
                  <a:pt x="163" y="59"/>
                </a:cubicBezTo>
                <a:cubicBezTo>
                  <a:pt x="163" y="59"/>
                  <a:pt x="163" y="59"/>
                  <a:pt x="163" y="59"/>
                </a:cubicBezTo>
                <a:cubicBezTo>
                  <a:pt x="163" y="59"/>
                  <a:pt x="164" y="59"/>
                  <a:pt x="164" y="59"/>
                </a:cubicBezTo>
                <a:cubicBezTo>
                  <a:pt x="164" y="58"/>
                  <a:pt x="164" y="58"/>
                  <a:pt x="164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6"/>
                  <a:pt x="164" y="56"/>
                  <a:pt x="164" y="56"/>
                </a:cubicBezTo>
                <a:cubicBezTo>
                  <a:pt x="164" y="55"/>
                  <a:pt x="163" y="55"/>
                  <a:pt x="163" y="54"/>
                </a:cubicBezTo>
                <a:cubicBezTo>
                  <a:pt x="164" y="54"/>
                  <a:pt x="164" y="55"/>
                  <a:pt x="164" y="55"/>
                </a:cubicBezTo>
                <a:cubicBezTo>
                  <a:pt x="164" y="55"/>
                  <a:pt x="165" y="55"/>
                  <a:pt x="165" y="54"/>
                </a:cubicBezTo>
                <a:cubicBezTo>
                  <a:pt x="166" y="55"/>
                  <a:pt x="166" y="56"/>
                  <a:pt x="166" y="56"/>
                </a:cubicBezTo>
                <a:cubicBezTo>
                  <a:pt x="166" y="56"/>
                  <a:pt x="165" y="56"/>
                  <a:pt x="164" y="57"/>
                </a:cubicBezTo>
                <a:cubicBezTo>
                  <a:pt x="165" y="57"/>
                  <a:pt x="166" y="58"/>
                  <a:pt x="167" y="58"/>
                </a:cubicBezTo>
                <a:cubicBezTo>
                  <a:pt x="167" y="58"/>
                  <a:pt x="167" y="58"/>
                  <a:pt x="168" y="58"/>
                </a:cubicBezTo>
                <a:cubicBezTo>
                  <a:pt x="168" y="57"/>
                  <a:pt x="168" y="57"/>
                  <a:pt x="168" y="56"/>
                </a:cubicBezTo>
                <a:cubicBezTo>
                  <a:pt x="168" y="56"/>
                  <a:pt x="169" y="56"/>
                  <a:pt x="169" y="56"/>
                </a:cubicBezTo>
                <a:cubicBezTo>
                  <a:pt x="170" y="56"/>
                  <a:pt x="171" y="55"/>
                  <a:pt x="171" y="55"/>
                </a:cubicBezTo>
                <a:cubicBezTo>
                  <a:pt x="172" y="55"/>
                  <a:pt x="173" y="55"/>
                  <a:pt x="173" y="54"/>
                </a:cubicBezTo>
                <a:cubicBezTo>
                  <a:pt x="173" y="54"/>
                  <a:pt x="173" y="55"/>
                  <a:pt x="173" y="55"/>
                </a:cubicBezTo>
                <a:cubicBezTo>
                  <a:pt x="173" y="55"/>
                  <a:pt x="173" y="55"/>
                  <a:pt x="173" y="55"/>
                </a:cubicBezTo>
                <a:cubicBezTo>
                  <a:pt x="174" y="55"/>
                  <a:pt x="173" y="54"/>
                  <a:pt x="175" y="54"/>
                </a:cubicBezTo>
                <a:cubicBezTo>
                  <a:pt x="175" y="54"/>
                  <a:pt x="175" y="54"/>
                  <a:pt x="175" y="55"/>
                </a:cubicBezTo>
                <a:cubicBezTo>
                  <a:pt x="175" y="55"/>
                  <a:pt x="175" y="55"/>
                  <a:pt x="174" y="55"/>
                </a:cubicBezTo>
                <a:cubicBezTo>
                  <a:pt x="174" y="55"/>
                  <a:pt x="174" y="55"/>
                  <a:pt x="174" y="55"/>
                </a:cubicBezTo>
                <a:cubicBezTo>
                  <a:pt x="175" y="55"/>
                  <a:pt x="175" y="55"/>
                  <a:pt x="176" y="55"/>
                </a:cubicBezTo>
                <a:cubicBezTo>
                  <a:pt x="176" y="55"/>
                  <a:pt x="176" y="55"/>
                  <a:pt x="176" y="55"/>
                </a:cubicBezTo>
                <a:cubicBezTo>
                  <a:pt x="176" y="55"/>
                  <a:pt x="176" y="55"/>
                  <a:pt x="177" y="54"/>
                </a:cubicBezTo>
                <a:cubicBezTo>
                  <a:pt x="177" y="54"/>
                  <a:pt x="178" y="54"/>
                  <a:pt x="178" y="54"/>
                </a:cubicBezTo>
                <a:cubicBezTo>
                  <a:pt x="178" y="54"/>
                  <a:pt x="179" y="55"/>
                  <a:pt x="179" y="54"/>
                </a:cubicBezTo>
                <a:cubicBezTo>
                  <a:pt x="179" y="54"/>
                  <a:pt x="179" y="54"/>
                  <a:pt x="180" y="54"/>
                </a:cubicBezTo>
                <a:cubicBezTo>
                  <a:pt x="180" y="54"/>
                  <a:pt x="181" y="54"/>
                  <a:pt x="181" y="54"/>
                </a:cubicBezTo>
                <a:cubicBezTo>
                  <a:pt x="181" y="54"/>
                  <a:pt x="181" y="54"/>
                  <a:pt x="181" y="54"/>
                </a:cubicBezTo>
                <a:cubicBezTo>
                  <a:pt x="181" y="55"/>
                  <a:pt x="181" y="55"/>
                  <a:pt x="182" y="55"/>
                </a:cubicBezTo>
                <a:cubicBezTo>
                  <a:pt x="182" y="55"/>
                  <a:pt x="182" y="54"/>
                  <a:pt x="182" y="54"/>
                </a:cubicBezTo>
                <a:cubicBezTo>
                  <a:pt x="183" y="54"/>
                  <a:pt x="183" y="54"/>
                  <a:pt x="183" y="53"/>
                </a:cubicBezTo>
                <a:cubicBezTo>
                  <a:pt x="183" y="53"/>
                  <a:pt x="183" y="53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3" y="52"/>
                  <a:pt x="183" y="52"/>
                  <a:pt x="183" y="52"/>
                </a:cubicBezTo>
                <a:cubicBezTo>
                  <a:pt x="184" y="52"/>
                  <a:pt x="185" y="52"/>
                  <a:pt x="186" y="52"/>
                </a:cubicBezTo>
                <a:cubicBezTo>
                  <a:pt x="188" y="53"/>
                  <a:pt x="190" y="54"/>
                  <a:pt x="192" y="55"/>
                </a:cubicBezTo>
                <a:cubicBezTo>
                  <a:pt x="192" y="55"/>
                  <a:pt x="192" y="55"/>
                  <a:pt x="192" y="55"/>
                </a:cubicBezTo>
                <a:cubicBezTo>
                  <a:pt x="192" y="55"/>
                  <a:pt x="193" y="54"/>
                  <a:pt x="193" y="54"/>
                </a:cubicBezTo>
                <a:cubicBezTo>
                  <a:pt x="192" y="54"/>
                  <a:pt x="192" y="54"/>
                  <a:pt x="192" y="53"/>
                </a:cubicBezTo>
                <a:cubicBezTo>
                  <a:pt x="191" y="53"/>
                  <a:pt x="192" y="53"/>
                  <a:pt x="192" y="52"/>
                </a:cubicBezTo>
                <a:cubicBezTo>
                  <a:pt x="191" y="52"/>
                  <a:pt x="190" y="52"/>
                  <a:pt x="190" y="52"/>
                </a:cubicBezTo>
                <a:cubicBezTo>
                  <a:pt x="190" y="51"/>
                  <a:pt x="191" y="51"/>
                  <a:pt x="191" y="50"/>
                </a:cubicBezTo>
                <a:cubicBezTo>
                  <a:pt x="190" y="50"/>
                  <a:pt x="190" y="50"/>
                  <a:pt x="190" y="50"/>
                </a:cubicBezTo>
                <a:cubicBezTo>
                  <a:pt x="190" y="49"/>
                  <a:pt x="191" y="48"/>
                  <a:pt x="192" y="48"/>
                </a:cubicBezTo>
                <a:cubicBezTo>
                  <a:pt x="192" y="47"/>
                  <a:pt x="192" y="47"/>
                  <a:pt x="192" y="47"/>
                </a:cubicBezTo>
                <a:cubicBezTo>
                  <a:pt x="192" y="47"/>
                  <a:pt x="192" y="47"/>
                  <a:pt x="192" y="46"/>
                </a:cubicBezTo>
                <a:cubicBezTo>
                  <a:pt x="189" y="44"/>
                  <a:pt x="186" y="42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0"/>
                  <a:pt x="183" y="40"/>
                </a:cubicBezTo>
                <a:cubicBezTo>
                  <a:pt x="183" y="40"/>
                  <a:pt x="183" y="41"/>
                  <a:pt x="183" y="41"/>
                </a:cubicBezTo>
                <a:cubicBezTo>
                  <a:pt x="182" y="41"/>
                  <a:pt x="182" y="41"/>
                  <a:pt x="182" y="41"/>
                </a:cubicBezTo>
                <a:cubicBezTo>
                  <a:pt x="182" y="41"/>
                  <a:pt x="181" y="41"/>
                  <a:pt x="181" y="41"/>
                </a:cubicBezTo>
                <a:cubicBezTo>
                  <a:pt x="181" y="41"/>
                  <a:pt x="181" y="41"/>
                  <a:pt x="181" y="41"/>
                </a:cubicBezTo>
                <a:cubicBezTo>
                  <a:pt x="181" y="41"/>
                  <a:pt x="180" y="41"/>
                  <a:pt x="181" y="41"/>
                </a:cubicBezTo>
                <a:cubicBezTo>
                  <a:pt x="181" y="41"/>
                  <a:pt x="181" y="42"/>
                  <a:pt x="181" y="42"/>
                </a:cubicBezTo>
                <a:cubicBezTo>
                  <a:pt x="181" y="42"/>
                  <a:pt x="181" y="42"/>
                  <a:pt x="181" y="42"/>
                </a:cubicBezTo>
                <a:cubicBezTo>
                  <a:pt x="181" y="42"/>
                  <a:pt x="180" y="42"/>
                  <a:pt x="180" y="42"/>
                </a:cubicBezTo>
                <a:cubicBezTo>
                  <a:pt x="180" y="42"/>
                  <a:pt x="180" y="42"/>
                  <a:pt x="179" y="42"/>
                </a:cubicBezTo>
                <a:cubicBezTo>
                  <a:pt x="179" y="42"/>
                  <a:pt x="179" y="42"/>
                  <a:pt x="179" y="42"/>
                </a:cubicBezTo>
                <a:cubicBezTo>
                  <a:pt x="179" y="42"/>
                  <a:pt x="179" y="42"/>
                  <a:pt x="179" y="43"/>
                </a:cubicBezTo>
                <a:cubicBezTo>
                  <a:pt x="179" y="43"/>
                  <a:pt x="179" y="43"/>
                  <a:pt x="180" y="43"/>
                </a:cubicBezTo>
                <a:cubicBezTo>
                  <a:pt x="180" y="43"/>
                  <a:pt x="180" y="43"/>
                  <a:pt x="180" y="43"/>
                </a:cubicBezTo>
                <a:cubicBezTo>
                  <a:pt x="179" y="43"/>
                  <a:pt x="179" y="44"/>
                  <a:pt x="179" y="44"/>
                </a:cubicBezTo>
                <a:cubicBezTo>
                  <a:pt x="178" y="44"/>
                  <a:pt x="178" y="44"/>
                  <a:pt x="177" y="44"/>
                </a:cubicBezTo>
                <a:cubicBezTo>
                  <a:pt x="176" y="43"/>
                  <a:pt x="176" y="44"/>
                  <a:pt x="175" y="43"/>
                </a:cubicBezTo>
                <a:cubicBezTo>
                  <a:pt x="175" y="43"/>
                  <a:pt x="175" y="43"/>
                  <a:pt x="175" y="43"/>
                </a:cubicBezTo>
                <a:cubicBezTo>
                  <a:pt x="176" y="43"/>
                  <a:pt x="176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2"/>
                  <a:pt x="177" y="42"/>
                  <a:pt x="177" y="42"/>
                </a:cubicBezTo>
                <a:cubicBezTo>
                  <a:pt x="177" y="41"/>
                  <a:pt x="178" y="41"/>
                  <a:pt x="178" y="41"/>
                </a:cubicBezTo>
                <a:cubicBezTo>
                  <a:pt x="178" y="41"/>
                  <a:pt x="178" y="41"/>
                  <a:pt x="178" y="41"/>
                </a:cubicBezTo>
                <a:cubicBezTo>
                  <a:pt x="178" y="40"/>
                  <a:pt x="178" y="40"/>
                  <a:pt x="178" y="40"/>
                </a:cubicBezTo>
                <a:cubicBezTo>
                  <a:pt x="178" y="40"/>
                  <a:pt x="179" y="40"/>
                  <a:pt x="179" y="39"/>
                </a:cubicBezTo>
                <a:cubicBezTo>
                  <a:pt x="179" y="39"/>
                  <a:pt x="179" y="40"/>
                  <a:pt x="179" y="40"/>
                </a:cubicBezTo>
                <a:cubicBezTo>
                  <a:pt x="180" y="39"/>
                  <a:pt x="180" y="39"/>
                  <a:pt x="181" y="38"/>
                </a:cubicBezTo>
                <a:cubicBezTo>
                  <a:pt x="165" y="29"/>
                  <a:pt x="147" y="24"/>
                  <a:pt x="128" y="24"/>
                </a:cubicBezTo>
                <a:cubicBezTo>
                  <a:pt x="112" y="24"/>
                  <a:pt x="97" y="28"/>
                  <a:pt x="83" y="34"/>
                </a:cubicBezTo>
                <a:moveTo>
                  <a:pt x="84" y="39"/>
                </a:move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cubicBezTo>
                  <a:pt x="84" y="39"/>
                  <a:pt x="84" y="39"/>
                  <a:pt x="84" y="39"/>
                </a:cubicBezTo>
                <a:moveTo>
                  <a:pt x="174" y="99"/>
                </a:moveTo>
                <a:cubicBezTo>
                  <a:pt x="174" y="99"/>
                  <a:pt x="174" y="99"/>
                  <a:pt x="173" y="99"/>
                </a:cubicBezTo>
                <a:cubicBezTo>
                  <a:pt x="173" y="99"/>
                  <a:pt x="173" y="98"/>
                  <a:pt x="173" y="98"/>
                </a:cubicBezTo>
                <a:cubicBezTo>
                  <a:pt x="174" y="98"/>
                  <a:pt x="174" y="98"/>
                  <a:pt x="174" y="97"/>
                </a:cubicBezTo>
                <a:cubicBezTo>
                  <a:pt x="174" y="97"/>
                  <a:pt x="173" y="97"/>
                  <a:pt x="173" y="97"/>
                </a:cubicBezTo>
                <a:cubicBezTo>
                  <a:pt x="173" y="97"/>
                  <a:pt x="173" y="97"/>
                  <a:pt x="172" y="97"/>
                </a:cubicBezTo>
                <a:cubicBezTo>
                  <a:pt x="172" y="97"/>
                  <a:pt x="172" y="97"/>
                  <a:pt x="172" y="97"/>
                </a:cubicBezTo>
                <a:cubicBezTo>
                  <a:pt x="172" y="96"/>
                  <a:pt x="172" y="96"/>
                  <a:pt x="172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1" y="95"/>
                  <a:pt x="171" y="95"/>
                </a:cubicBezTo>
                <a:cubicBezTo>
                  <a:pt x="171" y="95"/>
                  <a:pt x="172" y="95"/>
                  <a:pt x="172" y="95"/>
                </a:cubicBezTo>
                <a:cubicBezTo>
                  <a:pt x="172" y="95"/>
                  <a:pt x="172" y="95"/>
                  <a:pt x="172" y="95"/>
                </a:cubicBezTo>
                <a:cubicBezTo>
                  <a:pt x="172" y="95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4"/>
                  <a:pt x="172" y="94"/>
                </a:cubicBezTo>
                <a:cubicBezTo>
                  <a:pt x="172" y="94"/>
                  <a:pt x="172" y="93"/>
                  <a:pt x="173" y="93"/>
                </a:cubicBezTo>
                <a:cubicBezTo>
                  <a:pt x="173" y="93"/>
                  <a:pt x="174" y="94"/>
                  <a:pt x="174" y="94"/>
                </a:cubicBezTo>
                <a:cubicBezTo>
                  <a:pt x="174" y="94"/>
                  <a:pt x="174" y="94"/>
                  <a:pt x="174" y="94"/>
                </a:cubicBezTo>
                <a:cubicBezTo>
                  <a:pt x="174" y="93"/>
                  <a:pt x="174" y="93"/>
                  <a:pt x="174" y="93"/>
                </a:cubicBezTo>
                <a:cubicBezTo>
                  <a:pt x="174" y="93"/>
                  <a:pt x="174" y="92"/>
                  <a:pt x="174" y="92"/>
                </a:cubicBezTo>
                <a:cubicBezTo>
                  <a:pt x="174" y="92"/>
                  <a:pt x="174" y="92"/>
                  <a:pt x="174" y="92"/>
                </a:cubicBezTo>
                <a:cubicBezTo>
                  <a:pt x="174" y="92"/>
                  <a:pt x="174" y="91"/>
                  <a:pt x="174" y="91"/>
                </a:cubicBezTo>
                <a:cubicBezTo>
                  <a:pt x="174" y="91"/>
                  <a:pt x="174" y="91"/>
                  <a:pt x="173" y="91"/>
                </a:cubicBezTo>
                <a:cubicBezTo>
                  <a:pt x="173" y="91"/>
                  <a:pt x="173" y="91"/>
                  <a:pt x="173" y="91"/>
                </a:cubicBezTo>
                <a:cubicBezTo>
                  <a:pt x="173" y="91"/>
                  <a:pt x="172" y="91"/>
                  <a:pt x="172" y="91"/>
                </a:cubicBezTo>
                <a:cubicBezTo>
                  <a:pt x="171" y="91"/>
                  <a:pt x="171" y="92"/>
                  <a:pt x="170" y="92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92"/>
                  <a:pt x="169" y="92"/>
                  <a:pt x="169" y="92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9" y="93"/>
                  <a:pt x="169" y="93"/>
                </a:cubicBezTo>
                <a:cubicBezTo>
                  <a:pt x="169" y="93"/>
                  <a:pt x="168" y="93"/>
                  <a:pt x="168" y="93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3"/>
                  <a:pt x="167" y="94"/>
                  <a:pt x="167" y="94"/>
                </a:cubicBezTo>
                <a:cubicBezTo>
                  <a:pt x="167" y="94"/>
                  <a:pt x="167" y="94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7" y="95"/>
                  <a:pt x="167" y="95"/>
                </a:cubicBezTo>
                <a:cubicBezTo>
                  <a:pt x="167" y="95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67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7"/>
                  <a:pt x="168" y="97"/>
                  <a:pt x="168" y="97"/>
                </a:cubicBezTo>
                <a:cubicBezTo>
                  <a:pt x="168" y="98"/>
                  <a:pt x="168" y="98"/>
                  <a:pt x="169" y="98"/>
                </a:cubicBezTo>
                <a:cubicBezTo>
                  <a:pt x="169" y="98"/>
                  <a:pt x="169" y="98"/>
                  <a:pt x="169" y="98"/>
                </a:cubicBezTo>
                <a:cubicBezTo>
                  <a:pt x="169" y="99"/>
                  <a:pt x="169" y="99"/>
                  <a:pt x="169" y="99"/>
                </a:cubicBezTo>
                <a:cubicBezTo>
                  <a:pt x="170" y="99"/>
                  <a:pt x="170" y="99"/>
                  <a:pt x="170" y="100"/>
                </a:cubicBezTo>
                <a:cubicBezTo>
                  <a:pt x="170" y="100"/>
                  <a:pt x="170" y="100"/>
                  <a:pt x="170" y="100"/>
                </a:cubicBezTo>
                <a:cubicBezTo>
                  <a:pt x="170" y="100"/>
                  <a:pt x="171" y="100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1" y="101"/>
                  <a:pt x="171" y="101"/>
                  <a:pt x="171" y="101"/>
                </a:cubicBezTo>
                <a:cubicBezTo>
                  <a:pt x="170" y="100"/>
                  <a:pt x="170" y="101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70" y="102"/>
                </a:cubicBezTo>
                <a:cubicBezTo>
                  <a:pt x="170" y="102"/>
                  <a:pt x="170" y="102"/>
                  <a:pt x="169" y="102"/>
                </a:cubicBezTo>
                <a:cubicBezTo>
                  <a:pt x="169" y="102"/>
                  <a:pt x="169" y="102"/>
                  <a:pt x="169" y="102"/>
                </a:cubicBezTo>
                <a:cubicBezTo>
                  <a:pt x="169" y="103"/>
                  <a:pt x="169" y="104"/>
                  <a:pt x="169" y="105"/>
                </a:cubicBezTo>
                <a:cubicBezTo>
                  <a:pt x="170" y="105"/>
                  <a:pt x="170" y="105"/>
                  <a:pt x="171" y="105"/>
                </a:cubicBezTo>
                <a:cubicBezTo>
                  <a:pt x="171" y="106"/>
                  <a:pt x="173" y="106"/>
                  <a:pt x="174" y="106"/>
                </a:cubicBezTo>
                <a:cubicBezTo>
                  <a:pt x="174" y="106"/>
                  <a:pt x="175" y="106"/>
                  <a:pt x="175" y="106"/>
                </a:cubicBezTo>
                <a:cubicBezTo>
                  <a:pt x="175" y="105"/>
                  <a:pt x="175" y="104"/>
                  <a:pt x="175" y="104"/>
                </a:cubicBezTo>
                <a:cubicBezTo>
                  <a:pt x="175" y="104"/>
                  <a:pt x="175" y="104"/>
                  <a:pt x="175" y="103"/>
                </a:cubicBezTo>
                <a:cubicBezTo>
                  <a:pt x="175" y="103"/>
                  <a:pt x="175" y="103"/>
                  <a:pt x="175" y="103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4" y="102"/>
                  <a:pt x="174" y="102"/>
                  <a:pt x="174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2"/>
                  <a:pt x="175" y="102"/>
                  <a:pt x="175" y="102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5" y="101"/>
                  <a:pt x="175" y="101"/>
                  <a:pt x="175" y="101"/>
                </a:cubicBezTo>
                <a:cubicBezTo>
                  <a:pt x="174" y="101"/>
                  <a:pt x="174" y="101"/>
                  <a:pt x="174" y="101"/>
                </a:cubicBezTo>
                <a:cubicBezTo>
                  <a:pt x="174" y="101"/>
                  <a:pt x="174" y="100"/>
                  <a:pt x="174" y="100"/>
                </a:cubicBezTo>
                <a:cubicBezTo>
                  <a:pt x="174" y="100"/>
                  <a:pt x="174" y="100"/>
                  <a:pt x="174" y="100"/>
                </a:cubicBezTo>
                <a:cubicBezTo>
                  <a:pt x="174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5" y="100"/>
                  <a:pt x="175" y="100"/>
                  <a:pt x="175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100"/>
                  <a:pt x="176" y="100"/>
                  <a:pt x="176" y="100"/>
                </a:cubicBezTo>
                <a:cubicBezTo>
                  <a:pt x="176" y="99"/>
                  <a:pt x="176" y="99"/>
                  <a:pt x="175" y="99"/>
                </a:cubicBezTo>
                <a:cubicBezTo>
                  <a:pt x="175" y="99"/>
                  <a:pt x="175" y="98"/>
                  <a:pt x="175" y="98"/>
                </a:cubicBezTo>
                <a:cubicBezTo>
                  <a:pt x="175" y="98"/>
                  <a:pt x="174" y="98"/>
                  <a:pt x="174" y="98"/>
                </a:cubicBezTo>
                <a:cubicBezTo>
                  <a:pt x="174" y="99"/>
                  <a:pt x="174" y="99"/>
                  <a:pt x="174" y="100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cubicBezTo>
                  <a:pt x="174" y="99"/>
                  <a:pt x="174" y="99"/>
                  <a:pt x="174" y="99"/>
                </a:cubicBezTo>
                <a:moveTo>
                  <a:pt x="143" y="99"/>
                </a:move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cubicBezTo>
                  <a:pt x="143" y="99"/>
                  <a:pt x="143" y="99"/>
                  <a:pt x="143" y="99"/>
                </a:cubicBezTo>
                <a:moveTo>
                  <a:pt x="177" y="44"/>
                </a:moveTo>
                <a:cubicBezTo>
                  <a:pt x="178" y="44"/>
                  <a:pt x="178" y="44"/>
                  <a:pt x="178" y="44"/>
                </a:cubicBezTo>
                <a:cubicBezTo>
                  <a:pt x="178" y="46"/>
                  <a:pt x="177" y="45"/>
                  <a:pt x="177" y="47"/>
                </a:cubicBezTo>
                <a:cubicBezTo>
                  <a:pt x="177" y="48"/>
                  <a:pt x="177" y="49"/>
                  <a:pt x="178" y="49"/>
                </a:cubicBezTo>
                <a:cubicBezTo>
                  <a:pt x="178" y="49"/>
                  <a:pt x="179" y="49"/>
                  <a:pt x="179" y="50"/>
                </a:cubicBezTo>
                <a:cubicBezTo>
                  <a:pt x="178" y="50"/>
                  <a:pt x="178" y="50"/>
                  <a:pt x="177" y="50"/>
                </a:cubicBezTo>
                <a:cubicBezTo>
                  <a:pt x="177" y="50"/>
                  <a:pt x="177" y="50"/>
                  <a:pt x="176" y="50"/>
                </a:cubicBezTo>
                <a:cubicBezTo>
                  <a:pt x="176" y="50"/>
                  <a:pt x="176" y="50"/>
                  <a:pt x="176" y="50"/>
                </a:cubicBezTo>
                <a:cubicBezTo>
                  <a:pt x="175" y="50"/>
                  <a:pt x="175" y="50"/>
                  <a:pt x="175" y="50"/>
                </a:cubicBezTo>
                <a:cubicBezTo>
                  <a:pt x="175" y="49"/>
                  <a:pt x="175" y="49"/>
                  <a:pt x="175" y="49"/>
                </a:cubicBezTo>
                <a:cubicBezTo>
                  <a:pt x="175" y="49"/>
                  <a:pt x="175" y="49"/>
                  <a:pt x="176" y="49"/>
                </a:cubicBezTo>
                <a:cubicBezTo>
                  <a:pt x="175" y="49"/>
                  <a:pt x="174" y="48"/>
                  <a:pt x="174" y="48"/>
                </a:cubicBezTo>
                <a:cubicBezTo>
                  <a:pt x="173" y="48"/>
                  <a:pt x="173" y="48"/>
                  <a:pt x="172" y="48"/>
                </a:cubicBezTo>
                <a:cubicBezTo>
                  <a:pt x="172" y="48"/>
                  <a:pt x="172" y="48"/>
                  <a:pt x="172" y="48"/>
                </a:cubicBezTo>
                <a:cubicBezTo>
                  <a:pt x="172" y="47"/>
                  <a:pt x="172" y="47"/>
                  <a:pt x="172" y="47"/>
                </a:cubicBezTo>
                <a:cubicBezTo>
                  <a:pt x="173" y="47"/>
                  <a:pt x="173" y="47"/>
                  <a:pt x="173" y="47"/>
                </a:cubicBezTo>
                <a:cubicBezTo>
                  <a:pt x="174" y="47"/>
                  <a:pt x="174" y="46"/>
                  <a:pt x="174" y="46"/>
                </a:cubicBezTo>
                <a:cubicBezTo>
                  <a:pt x="174" y="46"/>
                  <a:pt x="174" y="46"/>
                  <a:pt x="173" y="45"/>
                </a:cubicBezTo>
                <a:cubicBezTo>
                  <a:pt x="173" y="45"/>
                  <a:pt x="174" y="45"/>
                  <a:pt x="174" y="45"/>
                </a:cubicBezTo>
                <a:cubicBezTo>
                  <a:pt x="174" y="45"/>
                  <a:pt x="174" y="45"/>
                  <a:pt x="174" y="45"/>
                </a:cubicBezTo>
                <a:cubicBezTo>
                  <a:pt x="175" y="44"/>
                  <a:pt x="175" y="44"/>
                  <a:pt x="175" y="44"/>
                </a:cubicBezTo>
                <a:cubicBezTo>
                  <a:pt x="176" y="44"/>
                  <a:pt x="177" y="44"/>
                  <a:pt x="177" y="44"/>
                </a:cubicBezTo>
                <a:moveTo>
                  <a:pt x="143" y="29"/>
                </a:moveTo>
                <a:cubicBezTo>
                  <a:pt x="142" y="29"/>
                  <a:pt x="142" y="29"/>
                  <a:pt x="142" y="30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40" y="30"/>
                  <a:pt x="140" y="30"/>
                  <a:pt x="140" y="30"/>
                </a:cubicBezTo>
                <a:cubicBezTo>
                  <a:pt x="139" y="30"/>
                  <a:pt x="138" y="30"/>
                  <a:pt x="137" y="30"/>
                </a:cubicBezTo>
                <a:cubicBezTo>
                  <a:pt x="137" y="30"/>
                  <a:pt x="137" y="30"/>
                  <a:pt x="137" y="30"/>
                </a:cubicBezTo>
                <a:cubicBezTo>
                  <a:pt x="137" y="29"/>
                  <a:pt x="137" y="29"/>
                  <a:pt x="138" y="28"/>
                </a:cubicBezTo>
                <a:cubicBezTo>
                  <a:pt x="138" y="28"/>
                  <a:pt x="138" y="28"/>
                  <a:pt x="138" y="28"/>
                </a:cubicBezTo>
                <a:cubicBezTo>
                  <a:pt x="136" y="28"/>
                  <a:pt x="134" y="29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4" y="28"/>
                  <a:pt x="134" y="28"/>
                  <a:pt x="134" y="27"/>
                </a:cubicBezTo>
                <a:cubicBezTo>
                  <a:pt x="135" y="27"/>
                  <a:pt x="135" y="27"/>
                  <a:pt x="135" y="26"/>
                </a:cubicBezTo>
                <a:cubicBezTo>
                  <a:pt x="135" y="26"/>
                  <a:pt x="136" y="27"/>
                  <a:pt x="136" y="27"/>
                </a:cubicBezTo>
                <a:cubicBezTo>
                  <a:pt x="137" y="28"/>
                  <a:pt x="137" y="27"/>
                  <a:pt x="138" y="28"/>
                </a:cubicBezTo>
                <a:cubicBezTo>
                  <a:pt x="138" y="28"/>
                  <a:pt x="138" y="27"/>
                  <a:pt x="138" y="27"/>
                </a:cubicBezTo>
                <a:cubicBezTo>
                  <a:pt x="139" y="27"/>
                  <a:pt x="139" y="27"/>
                  <a:pt x="139" y="26"/>
                </a:cubicBezTo>
                <a:cubicBezTo>
                  <a:pt x="139" y="27"/>
                  <a:pt x="139" y="27"/>
                  <a:pt x="139" y="28"/>
                </a:cubicBezTo>
                <a:cubicBezTo>
                  <a:pt x="139" y="28"/>
                  <a:pt x="139" y="28"/>
                  <a:pt x="139" y="28"/>
                </a:cubicBezTo>
                <a:cubicBezTo>
                  <a:pt x="140" y="27"/>
                  <a:pt x="140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1" y="27"/>
                  <a:pt x="141" y="27"/>
                  <a:pt x="141" y="27"/>
                </a:cubicBezTo>
                <a:cubicBezTo>
                  <a:pt x="142" y="27"/>
                  <a:pt x="142" y="27"/>
                  <a:pt x="143" y="27"/>
                </a:cubicBezTo>
                <a:cubicBezTo>
                  <a:pt x="143" y="27"/>
                  <a:pt x="143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cubicBezTo>
                  <a:pt x="144" y="28"/>
                  <a:pt x="144" y="28"/>
                  <a:pt x="144" y="28"/>
                </a:cubicBezTo>
                <a:lnTo>
                  <a:pt x="143" y="29"/>
                </a:lnTo>
                <a:close/>
                <a:moveTo>
                  <a:pt x="134" y="30"/>
                </a:moveTo>
                <a:cubicBezTo>
                  <a:pt x="135" y="30"/>
                  <a:pt x="135" y="30"/>
                  <a:pt x="135" y="30"/>
                </a:cubicBezTo>
                <a:cubicBezTo>
                  <a:pt x="136" y="30"/>
                  <a:pt x="136" y="31"/>
                  <a:pt x="136" y="31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5" y="31"/>
                  <a:pt x="135" y="32"/>
                  <a:pt x="135" y="32"/>
                </a:cubicBezTo>
                <a:cubicBezTo>
                  <a:pt x="134" y="32"/>
                  <a:pt x="134" y="33"/>
                  <a:pt x="134" y="33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3" y="34"/>
                  <a:pt x="133" y="34"/>
                  <a:pt x="133" y="34"/>
                </a:cubicBezTo>
                <a:cubicBezTo>
                  <a:pt x="132" y="35"/>
                  <a:pt x="132" y="35"/>
                  <a:pt x="132" y="36"/>
                </a:cubicBezTo>
                <a:cubicBezTo>
                  <a:pt x="132" y="36"/>
                  <a:pt x="132" y="36"/>
                  <a:pt x="132" y="36"/>
                </a:cubicBezTo>
                <a:cubicBezTo>
                  <a:pt x="131" y="36"/>
                  <a:pt x="129" y="35"/>
                  <a:pt x="129" y="35"/>
                </a:cubicBezTo>
                <a:cubicBezTo>
                  <a:pt x="129" y="35"/>
                  <a:pt x="129" y="35"/>
                  <a:pt x="129" y="35"/>
                </a:cubicBezTo>
                <a:cubicBezTo>
                  <a:pt x="129" y="34"/>
                  <a:pt x="129" y="34"/>
                  <a:pt x="129" y="34"/>
                </a:cubicBezTo>
                <a:cubicBezTo>
                  <a:pt x="130" y="34"/>
                  <a:pt x="131" y="34"/>
                  <a:pt x="132" y="34"/>
                </a:cubicBezTo>
                <a:cubicBezTo>
                  <a:pt x="131" y="34"/>
                  <a:pt x="131" y="33"/>
                  <a:pt x="131" y="33"/>
                </a:cubicBezTo>
                <a:cubicBezTo>
                  <a:pt x="130" y="33"/>
                  <a:pt x="130" y="34"/>
                  <a:pt x="129" y="34"/>
                </a:cubicBezTo>
                <a:cubicBezTo>
                  <a:pt x="128" y="34"/>
                  <a:pt x="128" y="33"/>
                  <a:pt x="128" y="33"/>
                </a:cubicBezTo>
                <a:cubicBezTo>
                  <a:pt x="128" y="33"/>
                  <a:pt x="128" y="33"/>
                  <a:pt x="128" y="33"/>
                </a:cubicBezTo>
                <a:cubicBezTo>
                  <a:pt x="129" y="33"/>
                  <a:pt x="131" y="33"/>
                  <a:pt x="131" y="32"/>
                </a:cubicBezTo>
                <a:cubicBezTo>
                  <a:pt x="131" y="32"/>
                  <a:pt x="131" y="32"/>
                  <a:pt x="131" y="32"/>
                </a:cubicBezTo>
                <a:cubicBezTo>
                  <a:pt x="131" y="32"/>
                  <a:pt x="130" y="31"/>
                  <a:pt x="130" y="31"/>
                </a:cubicBezTo>
                <a:cubicBezTo>
                  <a:pt x="129" y="31"/>
                  <a:pt x="129" y="32"/>
                  <a:pt x="128" y="32"/>
                </a:cubicBezTo>
                <a:cubicBezTo>
                  <a:pt x="127" y="33"/>
                  <a:pt x="126" y="31"/>
                  <a:pt x="126" y="31"/>
                </a:cubicBezTo>
                <a:cubicBezTo>
                  <a:pt x="126" y="31"/>
                  <a:pt x="126" y="31"/>
                  <a:pt x="127" y="30"/>
                </a:cubicBezTo>
                <a:cubicBezTo>
                  <a:pt x="127" y="30"/>
                  <a:pt x="126" y="30"/>
                  <a:pt x="126" y="30"/>
                </a:cubicBezTo>
                <a:cubicBezTo>
                  <a:pt x="126" y="30"/>
                  <a:pt x="126" y="30"/>
                  <a:pt x="125" y="30"/>
                </a:cubicBezTo>
                <a:cubicBezTo>
                  <a:pt x="125" y="30"/>
                  <a:pt x="125" y="29"/>
                  <a:pt x="125" y="29"/>
                </a:cubicBezTo>
                <a:cubicBezTo>
                  <a:pt x="125" y="29"/>
                  <a:pt x="125" y="29"/>
                  <a:pt x="126" y="29"/>
                </a:cubicBezTo>
                <a:cubicBezTo>
                  <a:pt x="126" y="29"/>
                  <a:pt x="126" y="29"/>
                  <a:pt x="127" y="29"/>
                </a:cubicBezTo>
                <a:cubicBezTo>
                  <a:pt x="127" y="29"/>
                  <a:pt x="127" y="28"/>
                  <a:pt x="128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29"/>
                  <a:pt x="128" y="30"/>
                  <a:pt x="129" y="30"/>
                </a:cubicBezTo>
                <a:cubicBezTo>
                  <a:pt x="129" y="30"/>
                  <a:pt x="129" y="30"/>
                  <a:pt x="129" y="30"/>
                </a:cubicBezTo>
                <a:cubicBezTo>
                  <a:pt x="129" y="29"/>
                  <a:pt x="129" y="29"/>
                  <a:pt x="129" y="29"/>
                </a:cubicBezTo>
                <a:cubicBezTo>
                  <a:pt x="129" y="28"/>
                  <a:pt x="129" y="28"/>
                  <a:pt x="129" y="29"/>
                </a:cubicBezTo>
                <a:cubicBezTo>
                  <a:pt x="130" y="29"/>
                  <a:pt x="130" y="30"/>
                  <a:pt x="131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31" y="30"/>
                  <a:pt x="130" y="29"/>
                  <a:pt x="131" y="28"/>
                </a:cubicBezTo>
                <a:cubicBezTo>
                  <a:pt x="131" y="28"/>
                  <a:pt x="131" y="28"/>
                  <a:pt x="131" y="28"/>
                </a:cubicBezTo>
                <a:cubicBezTo>
                  <a:pt x="131" y="28"/>
                  <a:pt x="132" y="28"/>
                  <a:pt x="132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8"/>
                  <a:pt x="133" y="28"/>
                  <a:pt x="133" y="28"/>
                </a:cubicBezTo>
                <a:cubicBezTo>
                  <a:pt x="133" y="29"/>
                  <a:pt x="133" y="29"/>
                  <a:pt x="133" y="29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29"/>
                  <a:pt x="133" y="29"/>
                  <a:pt x="134" y="29"/>
                </a:cubicBezTo>
                <a:cubicBezTo>
                  <a:pt x="134" y="29"/>
                  <a:pt x="134" y="30"/>
                  <a:pt x="134" y="30"/>
                </a:cubicBezTo>
                <a:moveTo>
                  <a:pt x="112" y="85"/>
                </a:moveTo>
                <a:cubicBezTo>
                  <a:pt x="112" y="85"/>
                  <a:pt x="112" y="85"/>
                  <a:pt x="112" y="85"/>
                </a:cubicBezTo>
                <a:cubicBezTo>
                  <a:pt x="113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4" y="85"/>
                  <a:pt x="114" y="85"/>
                  <a:pt x="114" y="85"/>
                </a:cubicBezTo>
                <a:cubicBezTo>
                  <a:pt x="113" y="85"/>
                  <a:pt x="113" y="85"/>
                  <a:pt x="113" y="85"/>
                </a:cubicBezTo>
                <a:cubicBezTo>
                  <a:pt x="113" y="85"/>
                  <a:pt x="113" y="86"/>
                  <a:pt x="112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1" y="86"/>
                  <a:pt x="111" y="86"/>
                  <a:pt x="111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10" y="86"/>
                  <a:pt x="110" y="86"/>
                  <a:pt x="110" y="86"/>
                </a:cubicBezTo>
                <a:cubicBezTo>
                  <a:pt x="109" y="86"/>
                  <a:pt x="109" y="86"/>
                  <a:pt x="108" y="86"/>
                </a:cubicBezTo>
                <a:cubicBezTo>
                  <a:pt x="108" y="87"/>
                  <a:pt x="108" y="86"/>
                  <a:pt x="107" y="86"/>
                </a:cubicBezTo>
                <a:cubicBezTo>
                  <a:pt x="107" y="86"/>
                  <a:pt x="107" y="86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7"/>
                  <a:pt x="106" y="87"/>
                  <a:pt x="106" y="87"/>
                </a:cubicBezTo>
                <a:cubicBezTo>
                  <a:pt x="106" y="87"/>
                  <a:pt x="105" y="87"/>
                  <a:pt x="105" y="87"/>
                </a:cubicBezTo>
                <a:cubicBezTo>
                  <a:pt x="105" y="87"/>
                  <a:pt x="105" y="87"/>
                  <a:pt x="105" y="86"/>
                </a:cubicBezTo>
                <a:cubicBezTo>
                  <a:pt x="106" y="86"/>
                  <a:pt x="107" y="86"/>
                  <a:pt x="107" y="85"/>
                </a:cubicBezTo>
                <a:cubicBezTo>
                  <a:pt x="107" y="85"/>
                  <a:pt x="107" y="85"/>
                  <a:pt x="107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9" y="84"/>
                  <a:pt x="109" y="84"/>
                </a:cubicBezTo>
                <a:cubicBezTo>
                  <a:pt x="109" y="84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108" y="84"/>
                  <a:pt x="107" y="84"/>
                  <a:pt x="107" y="84"/>
                </a:cubicBezTo>
                <a:cubicBezTo>
                  <a:pt x="107" y="84"/>
                  <a:pt x="107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6" y="84"/>
                  <a:pt x="106" y="84"/>
                </a:cubicBezTo>
                <a:cubicBezTo>
                  <a:pt x="106" y="84"/>
                  <a:pt x="107" y="84"/>
                  <a:pt x="107" y="83"/>
                </a:cubicBezTo>
                <a:cubicBezTo>
                  <a:pt x="107" y="83"/>
                  <a:pt x="107" y="83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7" y="82"/>
                  <a:pt x="107" y="82"/>
                </a:cubicBezTo>
                <a:cubicBezTo>
                  <a:pt x="107" y="82"/>
                  <a:pt x="108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8" y="81"/>
                  <a:pt x="109" y="81"/>
                  <a:pt x="109" y="80"/>
                </a:cubicBezTo>
                <a:cubicBezTo>
                  <a:pt x="109" y="80"/>
                  <a:pt x="109" y="80"/>
                  <a:pt x="109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80"/>
                  <a:pt x="108" y="80"/>
                </a:cubicBezTo>
                <a:cubicBezTo>
                  <a:pt x="108" y="80"/>
                  <a:pt x="108" y="79"/>
                  <a:pt x="108" y="79"/>
                </a:cubicBezTo>
                <a:cubicBezTo>
                  <a:pt x="108" y="79"/>
                  <a:pt x="108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6" y="79"/>
                  <a:pt x="106" y="79"/>
                  <a:pt x="106" y="79"/>
                </a:cubicBezTo>
                <a:cubicBezTo>
                  <a:pt x="106" y="79"/>
                  <a:pt x="107" y="78"/>
                  <a:pt x="107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7" y="78"/>
                  <a:pt x="107" y="77"/>
                </a:cubicBezTo>
                <a:cubicBezTo>
                  <a:pt x="107" y="77"/>
                  <a:pt x="107" y="77"/>
                  <a:pt x="107" y="77"/>
                </a:cubicBezTo>
                <a:cubicBezTo>
                  <a:pt x="106" y="77"/>
                  <a:pt x="106" y="77"/>
                  <a:pt x="106" y="77"/>
                </a:cubicBezTo>
                <a:cubicBezTo>
                  <a:pt x="106" y="77"/>
                  <a:pt x="106" y="77"/>
                  <a:pt x="106" y="78"/>
                </a:cubicBezTo>
                <a:cubicBezTo>
                  <a:pt x="106" y="78"/>
                  <a:pt x="106" y="78"/>
                  <a:pt x="106" y="78"/>
                </a:cubicBezTo>
                <a:cubicBezTo>
                  <a:pt x="105" y="77"/>
                  <a:pt x="106" y="77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6" y="76"/>
                  <a:pt x="106" y="76"/>
                  <a:pt x="106" y="76"/>
                </a:cubicBezTo>
                <a:cubicBezTo>
                  <a:pt x="105" y="76"/>
                  <a:pt x="105" y="76"/>
                  <a:pt x="105" y="77"/>
                </a:cubicBezTo>
                <a:cubicBezTo>
                  <a:pt x="105" y="77"/>
                  <a:pt x="105" y="77"/>
                  <a:pt x="105" y="76"/>
                </a:cubicBezTo>
                <a:cubicBezTo>
                  <a:pt x="105" y="76"/>
                  <a:pt x="105" y="76"/>
                  <a:pt x="105" y="76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5" y="75"/>
                  <a:pt x="106" y="75"/>
                  <a:pt x="106" y="75"/>
                </a:cubicBezTo>
                <a:cubicBezTo>
                  <a:pt x="106" y="75"/>
                  <a:pt x="105" y="75"/>
                  <a:pt x="105" y="75"/>
                </a:cubicBezTo>
                <a:cubicBezTo>
                  <a:pt x="105" y="74"/>
                  <a:pt x="105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3"/>
                  <a:pt x="107" y="73"/>
                  <a:pt x="107" y="73"/>
                </a:cubicBezTo>
                <a:cubicBezTo>
                  <a:pt x="107" y="73"/>
                  <a:pt x="108" y="73"/>
                  <a:pt x="108" y="73"/>
                </a:cubicBezTo>
                <a:cubicBezTo>
                  <a:pt x="108" y="73"/>
                  <a:pt x="109" y="73"/>
                  <a:pt x="108" y="73"/>
                </a:cubicBezTo>
                <a:cubicBezTo>
                  <a:pt x="108" y="74"/>
                  <a:pt x="107" y="74"/>
                  <a:pt x="107" y="75"/>
                </a:cubicBezTo>
                <a:cubicBezTo>
                  <a:pt x="107" y="75"/>
                  <a:pt x="107" y="75"/>
                  <a:pt x="107" y="75"/>
                </a:cubicBezTo>
                <a:cubicBezTo>
                  <a:pt x="108" y="75"/>
                  <a:pt x="109" y="74"/>
                  <a:pt x="110" y="75"/>
                </a:cubicBezTo>
                <a:cubicBezTo>
                  <a:pt x="110" y="75"/>
                  <a:pt x="110" y="75"/>
                  <a:pt x="110" y="75"/>
                </a:cubicBezTo>
                <a:cubicBezTo>
                  <a:pt x="109" y="76"/>
                  <a:pt x="109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8" y="77"/>
                  <a:pt x="108" y="77"/>
                </a:cubicBezTo>
                <a:cubicBezTo>
                  <a:pt x="108" y="77"/>
                  <a:pt x="108" y="77"/>
                  <a:pt x="108" y="77"/>
                </a:cubicBezTo>
                <a:cubicBezTo>
                  <a:pt x="108" y="78"/>
                  <a:pt x="108" y="77"/>
                  <a:pt x="109" y="77"/>
                </a:cubicBezTo>
                <a:cubicBezTo>
                  <a:pt x="109" y="77"/>
                  <a:pt x="110" y="78"/>
                  <a:pt x="110" y="78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1" y="80"/>
                  <a:pt x="111" y="79"/>
                  <a:pt x="111" y="80"/>
                </a:cubicBezTo>
                <a:cubicBezTo>
                  <a:pt x="111" y="80"/>
                  <a:pt x="111" y="80"/>
                  <a:pt x="112" y="80"/>
                </a:cubicBezTo>
                <a:cubicBezTo>
                  <a:pt x="112" y="81"/>
                  <a:pt x="112" y="81"/>
                  <a:pt x="112" y="81"/>
                </a:cubicBezTo>
                <a:cubicBezTo>
                  <a:pt x="112" y="82"/>
                  <a:pt x="113" y="82"/>
                  <a:pt x="112" y="82"/>
                </a:cubicBezTo>
                <a:cubicBezTo>
                  <a:pt x="112" y="82"/>
                  <a:pt x="112" y="83"/>
                  <a:pt x="112" y="83"/>
                </a:cubicBezTo>
                <a:cubicBezTo>
                  <a:pt x="113" y="82"/>
                  <a:pt x="114" y="82"/>
                  <a:pt x="114" y="83"/>
                </a:cubicBezTo>
                <a:cubicBezTo>
                  <a:pt x="114" y="83"/>
                  <a:pt x="114" y="83"/>
                  <a:pt x="114" y="83"/>
                </a:cubicBezTo>
                <a:cubicBezTo>
                  <a:pt x="114" y="84"/>
                  <a:pt x="113" y="84"/>
                  <a:pt x="112" y="85"/>
                </a:cubicBezTo>
                <a:moveTo>
                  <a:pt x="106" y="78"/>
                </a:moveTo>
                <a:cubicBezTo>
                  <a:pt x="106" y="78"/>
                  <a:pt x="106" y="78"/>
                  <a:pt x="106" y="78"/>
                </a:cubicBezTo>
                <a:cubicBezTo>
                  <a:pt x="106" y="78"/>
                  <a:pt x="106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5" y="78"/>
                </a:cubicBezTo>
                <a:cubicBezTo>
                  <a:pt x="105" y="78"/>
                  <a:pt x="105" y="78"/>
                  <a:pt x="106" y="78"/>
                </a:cubicBezTo>
                <a:moveTo>
                  <a:pt x="105" y="80"/>
                </a:moveTo>
                <a:cubicBezTo>
                  <a:pt x="105" y="80"/>
                  <a:pt x="105" y="81"/>
                  <a:pt x="104" y="81"/>
                </a:cubicBezTo>
                <a:cubicBezTo>
                  <a:pt x="105" y="81"/>
                  <a:pt x="105" y="82"/>
                  <a:pt x="105" y="82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4" y="83"/>
                  <a:pt x="104" y="83"/>
                  <a:pt x="104" y="83"/>
                </a:cubicBezTo>
                <a:cubicBezTo>
                  <a:pt x="104" y="83"/>
                  <a:pt x="104" y="83"/>
                  <a:pt x="104" y="84"/>
                </a:cubicBezTo>
                <a:cubicBezTo>
                  <a:pt x="104" y="84"/>
                  <a:pt x="103" y="84"/>
                  <a:pt x="103" y="84"/>
                </a:cubicBezTo>
                <a:cubicBezTo>
                  <a:pt x="103" y="84"/>
                  <a:pt x="102" y="84"/>
                  <a:pt x="102" y="84"/>
                </a:cubicBezTo>
                <a:cubicBezTo>
                  <a:pt x="102" y="84"/>
                  <a:pt x="102" y="84"/>
                  <a:pt x="102" y="84"/>
                </a:cubicBezTo>
                <a:cubicBezTo>
                  <a:pt x="101" y="84"/>
                  <a:pt x="101" y="85"/>
                  <a:pt x="101" y="85"/>
                </a:cubicBezTo>
                <a:cubicBezTo>
                  <a:pt x="101" y="84"/>
                  <a:pt x="101" y="84"/>
                  <a:pt x="101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4"/>
                  <a:pt x="100" y="84"/>
                  <a:pt x="100" y="84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100" y="83"/>
                  <a:pt x="100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3"/>
                  <a:pt x="101" y="82"/>
                  <a:pt x="101" y="8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101" y="82"/>
                  <a:pt x="101" y="82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1" y="82"/>
                  <a:pt x="100" y="82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1" y="81"/>
                </a:cubicBezTo>
                <a:cubicBezTo>
                  <a:pt x="100" y="81"/>
                  <a:pt x="101" y="81"/>
                  <a:pt x="101" y="81"/>
                </a:cubicBezTo>
                <a:cubicBezTo>
                  <a:pt x="101" y="81"/>
                  <a:pt x="101" y="81"/>
                  <a:pt x="101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0"/>
                  <a:pt x="100" y="80"/>
                  <a:pt x="100" y="80"/>
                </a:cubicBezTo>
                <a:cubicBezTo>
                  <a:pt x="101" y="80"/>
                  <a:pt x="101" y="80"/>
                  <a:pt x="102" y="80"/>
                </a:cubicBezTo>
                <a:cubicBezTo>
                  <a:pt x="102" y="80"/>
                  <a:pt x="102" y="80"/>
                  <a:pt x="102" y="80"/>
                </a:cubicBezTo>
                <a:cubicBezTo>
                  <a:pt x="102" y="80"/>
                  <a:pt x="102" y="80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79"/>
                  <a:pt x="102" y="79"/>
                  <a:pt x="103" y="78"/>
                </a:cubicBezTo>
                <a:cubicBezTo>
                  <a:pt x="103" y="79"/>
                  <a:pt x="103" y="79"/>
                  <a:pt x="103" y="79"/>
                </a:cubicBezTo>
                <a:cubicBezTo>
                  <a:pt x="104" y="79"/>
                  <a:pt x="105" y="78"/>
                  <a:pt x="105" y="79"/>
                </a:cubicBezTo>
                <a:cubicBezTo>
                  <a:pt x="105" y="79"/>
                  <a:pt x="105" y="80"/>
                  <a:pt x="105" y="80"/>
                </a:cubicBezTo>
                <a:moveTo>
                  <a:pt x="100" y="113"/>
                </a:moveTo>
                <a:cubicBezTo>
                  <a:pt x="101" y="112"/>
                  <a:pt x="101" y="112"/>
                  <a:pt x="101" y="112"/>
                </a:cubicBezTo>
                <a:cubicBezTo>
                  <a:pt x="101" y="112"/>
                  <a:pt x="101" y="111"/>
                  <a:pt x="101" y="111"/>
                </a:cubicBezTo>
                <a:cubicBezTo>
                  <a:pt x="101" y="111"/>
                  <a:pt x="102" y="110"/>
                  <a:pt x="102" y="110"/>
                </a:cubicBezTo>
                <a:cubicBezTo>
                  <a:pt x="103" y="110"/>
                  <a:pt x="104" y="110"/>
                  <a:pt x="104" y="109"/>
                </a:cubicBezTo>
                <a:cubicBezTo>
                  <a:pt x="104" y="109"/>
                  <a:pt x="105" y="107"/>
                  <a:pt x="105" y="107"/>
                </a:cubicBezTo>
                <a:cubicBezTo>
                  <a:pt x="105" y="107"/>
                  <a:pt x="105" y="107"/>
                  <a:pt x="105" y="107"/>
                </a:cubicBezTo>
                <a:cubicBezTo>
                  <a:pt x="106" y="107"/>
                  <a:pt x="106" y="108"/>
                  <a:pt x="107" y="108"/>
                </a:cubicBezTo>
                <a:cubicBezTo>
                  <a:pt x="107" y="108"/>
                  <a:pt x="108" y="107"/>
                  <a:pt x="109" y="107"/>
                </a:cubicBezTo>
                <a:cubicBezTo>
                  <a:pt x="109" y="108"/>
                  <a:pt x="109" y="108"/>
                  <a:pt x="110" y="108"/>
                </a:cubicBezTo>
                <a:cubicBezTo>
                  <a:pt x="110" y="108"/>
                  <a:pt x="110" y="107"/>
                  <a:pt x="111" y="107"/>
                </a:cubicBezTo>
                <a:cubicBezTo>
                  <a:pt x="111" y="107"/>
                  <a:pt x="111" y="107"/>
                  <a:pt x="112" y="107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12" y="107"/>
                  <a:pt x="112" y="106"/>
                  <a:pt x="113" y="106"/>
                </a:cubicBezTo>
                <a:cubicBezTo>
                  <a:pt x="113" y="106"/>
                  <a:pt x="114" y="106"/>
                  <a:pt x="115" y="106"/>
                </a:cubicBezTo>
                <a:cubicBezTo>
                  <a:pt x="115" y="106"/>
                  <a:pt x="115" y="106"/>
                  <a:pt x="115" y="106"/>
                </a:cubicBezTo>
                <a:cubicBezTo>
                  <a:pt x="115" y="106"/>
                  <a:pt x="116" y="106"/>
                  <a:pt x="116" y="106"/>
                </a:cubicBezTo>
                <a:cubicBezTo>
                  <a:pt x="116" y="106"/>
                  <a:pt x="116" y="106"/>
                  <a:pt x="116" y="105"/>
                </a:cubicBezTo>
                <a:cubicBezTo>
                  <a:pt x="117" y="105"/>
                  <a:pt x="118" y="106"/>
                  <a:pt x="118" y="106"/>
                </a:cubicBezTo>
                <a:cubicBezTo>
                  <a:pt x="119" y="106"/>
                  <a:pt x="119" y="105"/>
                  <a:pt x="119" y="105"/>
                </a:cubicBezTo>
                <a:cubicBezTo>
                  <a:pt x="120" y="105"/>
                  <a:pt x="120" y="105"/>
                  <a:pt x="120" y="105"/>
                </a:cubicBezTo>
                <a:cubicBezTo>
                  <a:pt x="120" y="105"/>
                  <a:pt x="120" y="105"/>
                  <a:pt x="121" y="105"/>
                </a:cubicBezTo>
                <a:cubicBezTo>
                  <a:pt x="121" y="105"/>
                  <a:pt x="121" y="106"/>
                  <a:pt x="121" y="106"/>
                </a:cubicBezTo>
                <a:cubicBezTo>
                  <a:pt x="122" y="106"/>
                  <a:pt x="123" y="105"/>
                  <a:pt x="123" y="105"/>
                </a:cubicBezTo>
                <a:cubicBezTo>
                  <a:pt x="123" y="105"/>
                  <a:pt x="123" y="105"/>
                  <a:pt x="123" y="105"/>
                </a:cubicBezTo>
                <a:cubicBezTo>
                  <a:pt x="123" y="105"/>
                  <a:pt x="124" y="105"/>
                  <a:pt x="124" y="105"/>
                </a:cubicBezTo>
                <a:cubicBezTo>
                  <a:pt x="124" y="105"/>
                  <a:pt x="124" y="105"/>
                  <a:pt x="124" y="106"/>
                </a:cubicBezTo>
                <a:cubicBezTo>
                  <a:pt x="124" y="106"/>
                  <a:pt x="124" y="106"/>
                  <a:pt x="124" y="106"/>
                </a:cubicBezTo>
                <a:cubicBezTo>
                  <a:pt x="124" y="105"/>
                  <a:pt x="125" y="105"/>
                  <a:pt x="125" y="105"/>
                </a:cubicBezTo>
                <a:cubicBezTo>
                  <a:pt x="125" y="106"/>
                  <a:pt x="123" y="106"/>
                  <a:pt x="125" y="107"/>
                </a:cubicBezTo>
                <a:cubicBezTo>
                  <a:pt x="125" y="107"/>
                  <a:pt x="125" y="107"/>
                  <a:pt x="125" y="108"/>
                </a:cubicBezTo>
                <a:cubicBezTo>
                  <a:pt x="125" y="108"/>
                  <a:pt x="124" y="109"/>
                  <a:pt x="124" y="109"/>
                </a:cubicBezTo>
                <a:cubicBezTo>
                  <a:pt x="124" y="109"/>
                  <a:pt x="124" y="110"/>
                  <a:pt x="124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5" y="110"/>
                  <a:pt x="125" y="110"/>
                  <a:pt x="125" y="110"/>
                </a:cubicBezTo>
                <a:cubicBezTo>
                  <a:pt x="126" y="110"/>
                  <a:pt x="126" y="111"/>
                  <a:pt x="127" y="111"/>
                </a:cubicBezTo>
                <a:cubicBezTo>
                  <a:pt x="127" y="111"/>
                  <a:pt x="127" y="111"/>
                  <a:pt x="128" y="111"/>
                </a:cubicBezTo>
                <a:cubicBezTo>
                  <a:pt x="128" y="111"/>
                  <a:pt x="128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29" y="111"/>
                  <a:pt x="129" y="111"/>
                  <a:pt x="129" y="111"/>
                </a:cubicBezTo>
                <a:cubicBezTo>
                  <a:pt x="130" y="112"/>
                  <a:pt x="130" y="113"/>
                  <a:pt x="130" y="113"/>
                </a:cubicBezTo>
                <a:cubicBezTo>
                  <a:pt x="131" y="113"/>
                  <a:pt x="132" y="113"/>
                  <a:pt x="133" y="113"/>
                </a:cubicBezTo>
                <a:cubicBezTo>
                  <a:pt x="133" y="113"/>
                  <a:pt x="134" y="114"/>
                  <a:pt x="134" y="114"/>
                </a:cubicBezTo>
                <a:cubicBezTo>
                  <a:pt x="134" y="114"/>
                  <a:pt x="135" y="114"/>
                  <a:pt x="135" y="114"/>
                </a:cubicBezTo>
                <a:cubicBezTo>
                  <a:pt x="136" y="113"/>
                  <a:pt x="135" y="113"/>
                  <a:pt x="135" y="112"/>
                </a:cubicBezTo>
                <a:cubicBezTo>
                  <a:pt x="136" y="111"/>
                  <a:pt x="137" y="111"/>
                  <a:pt x="139" y="111"/>
                </a:cubicBezTo>
                <a:cubicBezTo>
                  <a:pt x="139" y="111"/>
                  <a:pt x="139" y="112"/>
                  <a:pt x="139" y="112"/>
                </a:cubicBezTo>
                <a:cubicBezTo>
                  <a:pt x="139" y="112"/>
                  <a:pt x="140" y="112"/>
                  <a:pt x="140" y="112"/>
                </a:cubicBezTo>
                <a:cubicBezTo>
                  <a:pt x="141" y="112"/>
                  <a:pt x="141" y="112"/>
                  <a:pt x="141" y="112"/>
                </a:cubicBezTo>
                <a:cubicBezTo>
                  <a:pt x="141" y="112"/>
                  <a:pt x="141" y="112"/>
                  <a:pt x="141" y="113"/>
                </a:cubicBezTo>
                <a:cubicBezTo>
                  <a:pt x="143" y="113"/>
                  <a:pt x="143" y="113"/>
                  <a:pt x="143" y="113"/>
                </a:cubicBezTo>
                <a:cubicBezTo>
                  <a:pt x="143" y="113"/>
                  <a:pt x="144" y="113"/>
                  <a:pt x="144" y="113"/>
                </a:cubicBezTo>
                <a:cubicBezTo>
                  <a:pt x="144" y="113"/>
                  <a:pt x="145" y="113"/>
                  <a:pt x="145" y="113"/>
                </a:cubicBezTo>
                <a:cubicBezTo>
                  <a:pt x="145" y="113"/>
                  <a:pt x="145" y="113"/>
                  <a:pt x="145" y="113"/>
                </a:cubicBezTo>
                <a:cubicBezTo>
                  <a:pt x="146" y="113"/>
                  <a:pt x="146" y="114"/>
                  <a:pt x="146" y="113"/>
                </a:cubicBezTo>
                <a:cubicBezTo>
                  <a:pt x="146" y="113"/>
                  <a:pt x="146" y="113"/>
                  <a:pt x="147" y="113"/>
                </a:cubicBezTo>
                <a:cubicBezTo>
                  <a:pt x="147" y="113"/>
                  <a:pt x="148" y="112"/>
                  <a:pt x="149" y="113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50" y="113"/>
                  <a:pt x="150" y="113"/>
                  <a:pt x="151" y="113"/>
                </a:cubicBezTo>
                <a:cubicBezTo>
                  <a:pt x="151" y="113"/>
                  <a:pt x="151" y="113"/>
                  <a:pt x="152" y="113"/>
                </a:cubicBezTo>
                <a:cubicBezTo>
                  <a:pt x="152" y="114"/>
                  <a:pt x="152" y="114"/>
                  <a:pt x="153" y="115"/>
                </a:cubicBezTo>
                <a:cubicBezTo>
                  <a:pt x="152" y="116"/>
                  <a:pt x="152" y="117"/>
                  <a:pt x="152" y="117"/>
                </a:cubicBezTo>
                <a:cubicBezTo>
                  <a:pt x="152" y="117"/>
                  <a:pt x="152" y="117"/>
                  <a:pt x="152" y="117"/>
                </a:cubicBezTo>
                <a:cubicBezTo>
                  <a:pt x="151" y="117"/>
                  <a:pt x="150" y="116"/>
                  <a:pt x="150" y="115"/>
                </a:cubicBezTo>
                <a:cubicBezTo>
                  <a:pt x="150" y="115"/>
                  <a:pt x="150" y="115"/>
                  <a:pt x="150" y="115"/>
                </a:cubicBezTo>
                <a:cubicBezTo>
                  <a:pt x="150" y="116"/>
                  <a:pt x="151" y="116"/>
                  <a:pt x="151" y="117"/>
                </a:cubicBezTo>
                <a:cubicBezTo>
                  <a:pt x="151" y="118"/>
                  <a:pt x="151" y="118"/>
                  <a:pt x="152" y="119"/>
                </a:cubicBezTo>
                <a:cubicBezTo>
                  <a:pt x="152" y="120"/>
                  <a:pt x="153" y="121"/>
                  <a:pt x="153" y="121"/>
                </a:cubicBezTo>
                <a:cubicBezTo>
                  <a:pt x="153" y="122"/>
                  <a:pt x="153" y="122"/>
                  <a:pt x="154" y="122"/>
                </a:cubicBezTo>
                <a:cubicBezTo>
                  <a:pt x="154" y="122"/>
                  <a:pt x="154" y="122"/>
                  <a:pt x="153" y="122"/>
                </a:cubicBezTo>
                <a:cubicBezTo>
                  <a:pt x="154" y="123"/>
                  <a:pt x="154" y="123"/>
                  <a:pt x="154" y="123"/>
                </a:cubicBezTo>
                <a:cubicBezTo>
                  <a:pt x="154" y="123"/>
                  <a:pt x="154" y="124"/>
                  <a:pt x="154" y="124"/>
                </a:cubicBezTo>
                <a:cubicBezTo>
                  <a:pt x="155" y="124"/>
                  <a:pt x="155" y="125"/>
                  <a:pt x="155" y="125"/>
                </a:cubicBezTo>
                <a:cubicBezTo>
                  <a:pt x="156" y="126"/>
                  <a:pt x="155" y="128"/>
                  <a:pt x="156" y="128"/>
                </a:cubicBezTo>
                <a:cubicBezTo>
                  <a:pt x="156" y="129"/>
                  <a:pt x="157" y="129"/>
                  <a:pt x="157" y="129"/>
                </a:cubicBezTo>
                <a:cubicBezTo>
                  <a:pt x="158" y="130"/>
                  <a:pt x="158" y="132"/>
                  <a:pt x="159" y="133"/>
                </a:cubicBezTo>
                <a:cubicBezTo>
                  <a:pt x="159" y="133"/>
                  <a:pt x="159" y="133"/>
                  <a:pt x="159" y="133"/>
                </a:cubicBezTo>
                <a:cubicBezTo>
                  <a:pt x="159" y="133"/>
                  <a:pt x="159" y="132"/>
                  <a:pt x="159" y="132"/>
                </a:cubicBezTo>
                <a:cubicBezTo>
                  <a:pt x="159" y="132"/>
                  <a:pt x="159" y="133"/>
                  <a:pt x="159" y="133"/>
                </a:cubicBezTo>
                <a:cubicBezTo>
                  <a:pt x="159" y="133"/>
                  <a:pt x="160" y="133"/>
                  <a:pt x="160" y="133"/>
                </a:cubicBezTo>
                <a:cubicBezTo>
                  <a:pt x="160" y="133"/>
                  <a:pt x="160" y="134"/>
                  <a:pt x="161" y="134"/>
                </a:cubicBezTo>
                <a:cubicBezTo>
                  <a:pt x="161" y="134"/>
                  <a:pt x="161" y="134"/>
                  <a:pt x="161" y="134"/>
                </a:cubicBezTo>
                <a:cubicBezTo>
                  <a:pt x="161" y="134"/>
                  <a:pt x="161" y="135"/>
                  <a:pt x="162" y="135"/>
                </a:cubicBezTo>
                <a:cubicBezTo>
                  <a:pt x="162" y="135"/>
                  <a:pt x="163" y="136"/>
                  <a:pt x="163" y="136"/>
                </a:cubicBezTo>
                <a:cubicBezTo>
                  <a:pt x="163" y="136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62" y="137"/>
                  <a:pt x="162" y="137"/>
                  <a:pt x="163" y="137"/>
                </a:cubicBezTo>
                <a:cubicBezTo>
                  <a:pt x="163" y="137"/>
                  <a:pt x="163" y="138"/>
                  <a:pt x="164" y="138"/>
                </a:cubicBezTo>
                <a:cubicBezTo>
                  <a:pt x="164" y="138"/>
                  <a:pt x="164" y="138"/>
                  <a:pt x="164" y="138"/>
                </a:cubicBezTo>
                <a:cubicBezTo>
                  <a:pt x="165" y="138"/>
                  <a:pt x="165" y="138"/>
                  <a:pt x="166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7" y="138"/>
                  <a:pt x="167" y="138"/>
                  <a:pt x="167" y="137"/>
                </a:cubicBezTo>
                <a:cubicBezTo>
                  <a:pt x="167" y="137"/>
                  <a:pt x="167" y="137"/>
                  <a:pt x="167" y="137"/>
                </a:cubicBezTo>
                <a:cubicBezTo>
                  <a:pt x="168" y="137"/>
                  <a:pt x="168" y="137"/>
                  <a:pt x="168" y="138"/>
                </a:cubicBezTo>
                <a:cubicBezTo>
                  <a:pt x="168" y="137"/>
                  <a:pt x="169" y="137"/>
                  <a:pt x="169" y="137"/>
                </a:cubicBezTo>
                <a:cubicBezTo>
                  <a:pt x="169" y="137"/>
                  <a:pt x="169" y="137"/>
                  <a:pt x="170" y="137"/>
                </a:cubicBezTo>
                <a:cubicBezTo>
                  <a:pt x="170" y="137"/>
                  <a:pt x="171" y="137"/>
                  <a:pt x="171" y="136"/>
                </a:cubicBezTo>
                <a:cubicBezTo>
                  <a:pt x="171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7"/>
                  <a:pt x="172" y="137"/>
                  <a:pt x="172" y="137"/>
                </a:cubicBezTo>
                <a:cubicBezTo>
                  <a:pt x="172" y="138"/>
                  <a:pt x="172" y="138"/>
                  <a:pt x="172" y="138"/>
                </a:cubicBezTo>
                <a:cubicBezTo>
                  <a:pt x="172" y="138"/>
                  <a:pt x="171" y="138"/>
                  <a:pt x="171" y="139"/>
                </a:cubicBezTo>
                <a:cubicBezTo>
                  <a:pt x="171" y="139"/>
                  <a:pt x="171" y="139"/>
                  <a:pt x="171" y="140"/>
                </a:cubicBezTo>
                <a:cubicBezTo>
                  <a:pt x="171" y="140"/>
                  <a:pt x="171" y="140"/>
                  <a:pt x="171" y="141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0" y="141"/>
                  <a:pt x="170" y="141"/>
                  <a:pt x="170" y="142"/>
                </a:cubicBezTo>
                <a:cubicBezTo>
                  <a:pt x="170" y="142"/>
                  <a:pt x="170" y="142"/>
                  <a:pt x="169" y="143"/>
                </a:cubicBezTo>
                <a:cubicBezTo>
                  <a:pt x="169" y="143"/>
                  <a:pt x="169" y="143"/>
                  <a:pt x="169" y="144"/>
                </a:cubicBezTo>
                <a:cubicBezTo>
                  <a:pt x="169" y="145"/>
                  <a:pt x="168" y="145"/>
                  <a:pt x="167" y="146"/>
                </a:cubicBezTo>
                <a:cubicBezTo>
                  <a:pt x="167" y="147"/>
                  <a:pt x="166" y="147"/>
                  <a:pt x="166" y="148"/>
                </a:cubicBezTo>
                <a:cubicBezTo>
                  <a:pt x="165" y="148"/>
                  <a:pt x="164" y="149"/>
                  <a:pt x="163" y="150"/>
                </a:cubicBezTo>
                <a:cubicBezTo>
                  <a:pt x="162" y="151"/>
                  <a:pt x="161" y="151"/>
                  <a:pt x="161" y="152"/>
                </a:cubicBezTo>
                <a:cubicBezTo>
                  <a:pt x="161" y="153"/>
                  <a:pt x="161" y="153"/>
                  <a:pt x="161" y="153"/>
                </a:cubicBezTo>
                <a:cubicBezTo>
                  <a:pt x="160" y="153"/>
                  <a:pt x="160" y="153"/>
                  <a:pt x="160" y="153"/>
                </a:cubicBezTo>
                <a:cubicBezTo>
                  <a:pt x="160" y="154"/>
                  <a:pt x="159" y="154"/>
                  <a:pt x="159" y="154"/>
                </a:cubicBezTo>
                <a:cubicBezTo>
                  <a:pt x="159" y="155"/>
                  <a:pt x="158" y="155"/>
                  <a:pt x="158" y="155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8" y="156"/>
                  <a:pt x="158" y="156"/>
                </a:cubicBezTo>
                <a:cubicBezTo>
                  <a:pt x="158" y="156"/>
                  <a:pt x="157" y="158"/>
                  <a:pt x="157" y="158"/>
                </a:cubicBezTo>
                <a:cubicBezTo>
                  <a:pt x="158" y="158"/>
                  <a:pt x="158" y="159"/>
                  <a:pt x="158" y="159"/>
                </a:cubicBezTo>
                <a:cubicBezTo>
                  <a:pt x="158" y="159"/>
                  <a:pt x="158" y="159"/>
                  <a:pt x="158" y="160"/>
                </a:cubicBezTo>
                <a:cubicBezTo>
                  <a:pt x="158" y="160"/>
                  <a:pt x="158" y="160"/>
                  <a:pt x="158" y="160"/>
                </a:cubicBezTo>
                <a:cubicBezTo>
                  <a:pt x="158" y="161"/>
                  <a:pt x="158" y="162"/>
                  <a:pt x="158" y="162"/>
                </a:cubicBezTo>
                <a:cubicBezTo>
                  <a:pt x="159" y="163"/>
                  <a:pt x="159" y="163"/>
                  <a:pt x="159" y="163"/>
                </a:cubicBezTo>
                <a:cubicBezTo>
                  <a:pt x="159" y="163"/>
                  <a:pt x="159" y="164"/>
                  <a:pt x="159" y="164"/>
                </a:cubicBezTo>
                <a:cubicBezTo>
                  <a:pt x="159" y="164"/>
                  <a:pt x="159" y="165"/>
                  <a:pt x="159" y="165"/>
                </a:cubicBezTo>
                <a:cubicBezTo>
                  <a:pt x="159" y="166"/>
                  <a:pt x="159" y="166"/>
                  <a:pt x="159" y="166"/>
                </a:cubicBezTo>
                <a:cubicBezTo>
                  <a:pt x="159" y="166"/>
                  <a:pt x="159" y="167"/>
                  <a:pt x="159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60" y="168"/>
                </a:cubicBezTo>
                <a:cubicBezTo>
                  <a:pt x="160" y="168"/>
                  <a:pt x="160" y="168"/>
                  <a:pt x="159" y="168"/>
                </a:cubicBezTo>
                <a:cubicBezTo>
                  <a:pt x="159" y="168"/>
                  <a:pt x="159" y="169"/>
                  <a:pt x="159" y="169"/>
                </a:cubicBezTo>
                <a:cubicBezTo>
                  <a:pt x="159" y="169"/>
                  <a:pt x="159" y="170"/>
                  <a:pt x="158" y="170"/>
                </a:cubicBezTo>
                <a:cubicBezTo>
                  <a:pt x="157" y="171"/>
                  <a:pt x="156" y="171"/>
                  <a:pt x="156" y="171"/>
                </a:cubicBezTo>
                <a:cubicBezTo>
                  <a:pt x="155" y="172"/>
                  <a:pt x="155" y="173"/>
                  <a:pt x="154" y="173"/>
                </a:cubicBezTo>
                <a:cubicBezTo>
                  <a:pt x="153" y="173"/>
                  <a:pt x="153" y="174"/>
                  <a:pt x="153" y="174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5"/>
                  <a:pt x="153" y="175"/>
                  <a:pt x="153" y="175"/>
                </a:cubicBezTo>
                <a:cubicBezTo>
                  <a:pt x="153" y="176"/>
                  <a:pt x="153" y="176"/>
                  <a:pt x="153" y="177"/>
                </a:cubicBezTo>
                <a:cubicBezTo>
                  <a:pt x="153" y="177"/>
                  <a:pt x="153" y="177"/>
                  <a:pt x="153" y="177"/>
                </a:cubicBezTo>
                <a:cubicBezTo>
                  <a:pt x="153" y="177"/>
                  <a:pt x="154" y="178"/>
                  <a:pt x="153" y="178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79"/>
                  <a:pt x="153" y="179"/>
                  <a:pt x="153" y="179"/>
                </a:cubicBezTo>
                <a:cubicBezTo>
                  <a:pt x="153" y="180"/>
                  <a:pt x="152" y="180"/>
                  <a:pt x="151" y="181"/>
                </a:cubicBezTo>
                <a:cubicBezTo>
                  <a:pt x="150" y="181"/>
                  <a:pt x="150" y="181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1" y="183"/>
                  <a:pt x="150" y="184"/>
                  <a:pt x="150" y="184"/>
                </a:cubicBezTo>
                <a:cubicBezTo>
                  <a:pt x="150" y="184"/>
                  <a:pt x="150" y="184"/>
                  <a:pt x="150" y="184"/>
                </a:cubicBezTo>
                <a:cubicBezTo>
                  <a:pt x="150" y="184"/>
                  <a:pt x="150" y="185"/>
                  <a:pt x="150" y="185"/>
                </a:cubicBezTo>
                <a:cubicBezTo>
                  <a:pt x="150" y="185"/>
                  <a:pt x="149" y="186"/>
                  <a:pt x="149" y="186"/>
                </a:cubicBezTo>
                <a:cubicBezTo>
                  <a:pt x="147" y="188"/>
                  <a:pt x="146" y="189"/>
                  <a:pt x="144" y="191"/>
                </a:cubicBezTo>
                <a:cubicBezTo>
                  <a:pt x="144" y="191"/>
                  <a:pt x="144" y="191"/>
                  <a:pt x="144" y="191"/>
                </a:cubicBezTo>
                <a:cubicBezTo>
                  <a:pt x="143" y="192"/>
                  <a:pt x="142" y="192"/>
                  <a:pt x="142" y="192"/>
                </a:cubicBezTo>
                <a:cubicBezTo>
                  <a:pt x="142" y="192"/>
                  <a:pt x="142" y="192"/>
                  <a:pt x="142" y="192"/>
                </a:cubicBezTo>
                <a:cubicBezTo>
                  <a:pt x="142" y="192"/>
                  <a:pt x="141" y="192"/>
                  <a:pt x="141" y="192"/>
                </a:cubicBezTo>
                <a:cubicBezTo>
                  <a:pt x="141" y="192"/>
                  <a:pt x="141" y="192"/>
                  <a:pt x="141" y="192"/>
                </a:cubicBezTo>
                <a:cubicBezTo>
                  <a:pt x="140" y="192"/>
                  <a:pt x="140" y="192"/>
                  <a:pt x="139" y="192"/>
                </a:cubicBezTo>
                <a:cubicBezTo>
                  <a:pt x="139" y="192"/>
                  <a:pt x="139" y="192"/>
                  <a:pt x="139" y="192"/>
                </a:cubicBezTo>
                <a:cubicBezTo>
                  <a:pt x="139" y="192"/>
                  <a:pt x="138" y="192"/>
                  <a:pt x="138" y="192"/>
                </a:cubicBezTo>
                <a:cubicBezTo>
                  <a:pt x="138" y="192"/>
                  <a:pt x="137" y="192"/>
                  <a:pt x="137" y="192"/>
                </a:cubicBezTo>
                <a:cubicBezTo>
                  <a:pt x="137" y="193"/>
                  <a:pt x="136" y="192"/>
                  <a:pt x="136" y="192"/>
                </a:cubicBezTo>
                <a:cubicBezTo>
                  <a:pt x="136" y="193"/>
                  <a:pt x="135" y="193"/>
                  <a:pt x="135" y="193"/>
                </a:cubicBezTo>
                <a:cubicBezTo>
                  <a:pt x="135" y="193"/>
                  <a:pt x="135" y="193"/>
                  <a:pt x="135" y="193"/>
                </a:cubicBezTo>
                <a:cubicBezTo>
                  <a:pt x="134" y="193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4" y="192"/>
                  <a:pt x="134" y="192"/>
                </a:cubicBezTo>
                <a:cubicBezTo>
                  <a:pt x="134" y="192"/>
                  <a:pt x="133" y="192"/>
                  <a:pt x="133" y="192"/>
                </a:cubicBezTo>
                <a:cubicBezTo>
                  <a:pt x="133" y="192"/>
                  <a:pt x="133" y="192"/>
                  <a:pt x="133" y="192"/>
                </a:cubicBezTo>
                <a:cubicBezTo>
                  <a:pt x="133" y="192"/>
                  <a:pt x="133" y="192"/>
                  <a:pt x="134" y="192"/>
                </a:cubicBezTo>
                <a:cubicBezTo>
                  <a:pt x="133" y="191"/>
                  <a:pt x="133" y="191"/>
                  <a:pt x="133" y="190"/>
                </a:cubicBezTo>
                <a:cubicBezTo>
                  <a:pt x="133" y="190"/>
                  <a:pt x="133" y="190"/>
                  <a:pt x="133" y="190"/>
                </a:cubicBezTo>
                <a:cubicBezTo>
                  <a:pt x="134" y="189"/>
                  <a:pt x="133" y="188"/>
                  <a:pt x="132" y="188"/>
                </a:cubicBezTo>
                <a:cubicBezTo>
                  <a:pt x="132" y="187"/>
                  <a:pt x="132" y="186"/>
                  <a:pt x="131" y="185"/>
                </a:cubicBezTo>
                <a:cubicBezTo>
                  <a:pt x="131" y="185"/>
                  <a:pt x="130" y="184"/>
                  <a:pt x="130" y="184"/>
                </a:cubicBezTo>
                <a:cubicBezTo>
                  <a:pt x="130" y="183"/>
                  <a:pt x="130" y="183"/>
                  <a:pt x="130" y="182"/>
                </a:cubicBezTo>
                <a:cubicBezTo>
                  <a:pt x="130" y="182"/>
                  <a:pt x="130" y="182"/>
                  <a:pt x="130" y="182"/>
                </a:cubicBezTo>
                <a:cubicBezTo>
                  <a:pt x="130" y="182"/>
                  <a:pt x="129" y="181"/>
                  <a:pt x="129" y="181"/>
                </a:cubicBezTo>
                <a:cubicBezTo>
                  <a:pt x="129" y="181"/>
                  <a:pt x="129" y="181"/>
                  <a:pt x="129" y="180"/>
                </a:cubicBezTo>
                <a:cubicBezTo>
                  <a:pt x="129" y="180"/>
                  <a:pt x="129" y="180"/>
                  <a:pt x="129" y="180"/>
                </a:cubicBezTo>
                <a:cubicBezTo>
                  <a:pt x="129" y="179"/>
                  <a:pt x="129" y="179"/>
                  <a:pt x="129" y="178"/>
                </a:cubicBezTo>
                <a:cubicBezTo>
                  <a:pt x="129" y="177"/>
                  <a:pt x="128" y="176"/>
                  <a:pt x="128" y="176"/>
                </a:cubicBezTo>
                <a:cubicBezTo>
                  <a:pt x="128" y="175"/>
                  <a:pt x="127" y="174"/>
                  <a:pt x="127" y="173"/>
                </a:cubicBezTo>
                <a:cubicBezTo>
                  <a:pt x="126" y="173"/>
                  <a:pt x="126" y="172"/>
                  <a:pt x="126" y="172"/>
                </a:cubicBezTo>
                <a:cubicBezTo>
                  <a:pt x="126" y="171"/>
                  <a:pt x="126" y="170"/>
                  <a:pt x="126" y="169"/>
                </a:cubicBezTo>
                <a:cubicBezTo>
                  <a:pt x="126" y="169"/>
                  <a:pt x="126" y="167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6"/>
                  <a:pt x="127" y="166"/>
                  <a:pt x="127" y="166"/>
                </a:cubicBezTo>
                <a:cubicBezTo>
                  <a:pt x="127" y="165"/>
                  <a:pt x="127" y="165"/>
                  <a:pt x="128" y="165"/>
                </a:cubicBezTo>
                <a:cubicBezTo>
                  <a:pt x="128" y="165"/>
                  <a:pt x="128" y="164"/>
                  <a:pt x="128" y="164"/>
                </a:cubicBezTo>
                <a:cubicBezTo>
                  <a:pt x="128" y="164"/>
                  <a:pt x="128" y="163"/>
                  <a:pt x="128" y="163"/>
                </a:cubicBezTo>
                <a:cubicBezTo>
                  <a:pt x="128" y="162"/>
                  <a:pt x="127" y="161"/>
                  <a:pt x="128" y="161"/>
                </a:cubicBezTo>
                <a:cubicBezTo>
                  <a:pt x="128" y="160"/>
                  <a:pt x="127" y="160"/>
                  <a:pt x="127" y="159"/>
                </a:cubicBezTo>
                <a:cubicBezTo>
                  <a:pt x="127" y="159"/>
                  <a:pt x="127" y="159"/>
                  <a:pt x="127" y="159"/>
                </a:cubicBezTo>
                <a:cubicBezTo>
                  <a:pt x="127" y="158"/>
                  <a:pt x="127" y="158"/>
                  <a:pt x="126" y="158"/>
                </a:cubicBezTo>
                <a:cubicBezTo>
                  <a:pt x="126" y="157"/>
                  <a:pt x="126" y="157"/>
                  <a:pt x="126" y="157"/>
                </a:cubicBezTo>
                <a:cubicBezTo>
                  <a:pt x="126" y="157"/>
                  <a:pt x="126" y="156"/>
                  <a:pt x="126" y="156"/>
                </a:cubicBezTo>
                <a:cubicBezTo>
                  <a:pt x="125" y="155"/>
                  <a:pt x="125" y="155"/>
                  <a:pt x="124" y="155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4"/>
                  <a:pt x="124" y="154"/>
                  <a:pt x="124" y="154"/>
                </a:cubicBezTo>
                <a:cubicBezTo>
                  <a:pt x="124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3"/>
                  <a:pt x="123" y="153"/>
                </a:cubicBezTo>
                <a:cubicBezTo>
                  <a:pt x="123" y="153"/>
                  <a:pt x="123" y="152"/>
                  <a:pt x="123" y="152"/>
                </a:cubicBezTo>
                <a:cubicBezTo>
                  <a:pt x="123" y="152"/>
                  <a:pt x="123" y="152"/>
                  <a:pt x="123" y="152"/>
                </a:cubicBezTo>
                <a:cubicBezTo>
                  <a:pt x="122" y="152"/>
                  <a:pt x="122" y="152"/>
                  <a:pt x="122" y="152"/>
                </a:cubicBezTo>
                <a:cubicBezTo>
                  <a:pt x="123" y="151"/>
                  <a:pt x="123" y="151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50"/>
                </a:cubicBezTo>
                <a:cubicBezTo>
                  <a:pt x="123" y="150"/>
                  <a:pt x="123" y="150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23" y="149"/>
                  <a:pt x="123" y="148"/>
                  <a:pt x="124" y="148"/>
                </a:cubicBezTo>
                <a:cubicBezTo>
                  <a:pt x="124" y="148"/>
                  <a:pt x="123" y="148"/>
                  <a:pt x="123" y="148"/>
                </a:cubicBezTo>
                <a:cubicBezTo>
                  <a:pt x="123" y="148"/>
                  <a:pt x="124" y="147"/>
                  <a:pt x="124" y="147"/>
                </a:cubicBezTo>
                <a:cubicBezTo>
                  <a:pt x="124" y="147"/>
                  <a:pt x="123" y="147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2" y="146"/>
                  <a:pt x="123" y="146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2" y="145"/>
                  <a:pt x="122" y="145"/>
                  <a:pt x="122" y="145"/>
                </a:cubicBezTo>
                <a:cubicBezTo>
                  <a:pt x="121" y="145"/>
                  <a:pt x="121" y="145"/>
                  <a:pt x="120" y="145"/>
                </a:cubicBezTo>
                <a:cubicBezTo>
                  <a:pt x="120" y="146"/>
                  <a:pt x="118" y="145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4"/>
                  <a:pt x="118" y="144"/>
                  <a:pt x="118" y="144"/>
                </a:cubicBezTo>
                <a:cubicBezTo>
                  <a:pt x="118" y="143"/>
                  <a:pt x="117" y="143"/>
                  <a:pt x="116" y="143"/>
                </a:cubicBezTo>
                <a:cubicBezTo>
                  <a:pt x="116" y="143"/>
                  <a:pt x="116" y="143"/>
                  <a:pt x="116" y="143"/>
                </a:cubicBezTo>
                <a:cubicBezTo>
                  <a:pt x="115" y="143"/>
                  <a:pt x="114" y="143"/>
                  <a:pt x="114" y="143"/>
                </a:cubicBezTo>
                <a:cubicBezTo>
                  <a:pt x="113" y="143"/>
                  <a:pt x="113" y="144"/>
                  <a:pt x="113" y="144"/>
                </a:cubicBezTo>
                <a:cubicBezTo>
                  <a:pt x="113" y="144"/>
                  <a:pt x="112" y="144"/>
                  <a:pt x="112" y="144"/>
                </a:cubicBezTo>
                <a:cubicBezTo>
                  <a:pt x="111" y="144"/>
                  <a:pt x="110" y="145"/>
                  <a:pt x="110" y="145"/>
                </a:cubicBezTo>
                <a:cubicBezTo>
                  <a:pt x="109" y="145"/>
                  <a:pt x="109" y="144"/>
                  <a:pt x="108" y="144"/>
                </a:cubicBezTo>
                <a:cubicBezTo>
                  <a:pt x="108" y="144"/>
                  <a:pt x="108" y="144"/>
                  <a:pt x="108" y="145"/>
                </a:cubicBezTo>
                <a:cubicBezTo>
                  <a:pt x="108" y="145"/>
                  <a:pt x="108" y="144"/>
                  <a:pt x="107" y="144"/>
                </a:cubicBezTo>
                <a:cubicBezTo>
                  <a:pt x="107" y="144"/>
                  <a:pt x="106" y="144"/>
                  <a:pt x="106" y="144"/>
                </a:cubicBezTo>
                <a:cubicBezTo>
                  <a:pt x="105" y="145"/>
                  <a:pt x="105" y="145"/>
                  <a:pt x="105" y="145"/>
                </a:cubicBezTo>
                <a:cubicBezTo>
                  <a:pt x="104" y="145"/>
                  <a:pt x="104" y="145"/>
                  <a:pt x="103" y="145"/>
                </a:cubicBezTo>
                <a:cubicBezTo>
                  <a:pt x="103" y="146"/>
                  <a:pt x="102" y="145"/>
                  <a:pt x="102" y="145"/>
                </a:cubicBezTo>
                <a:cubicBezTo>
                  <a:pt x="101" y="144"/>
                  <a:pt x="101" y="144"/>
                  <a:pt x="100" y="143"/>
                </a:cubicBezTo>
                <a:cubicBezTo>
                  <a:pt x="100" y="143"/>
                  <a:pt x="99" y="143"/>
                  <a:pt x="99" y="143"/>
                </a:cubicBezTo>
                <a:cubicBezTo>
                  <a:pt x="98" y="143"/>
                  <a:pt x="98" y="142"/>
                  <a:pt x="98" y="142"/>
                </a:cubicBezTo>
                <a:cubicBezTo>
                  <a:pt x="98" y="142"/>
                  <a:pt x="98" y="142"/>
                  <a:pt x="98" y="142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7" y="140"/>
                  <a:pt x="97" y="140"/>
                </a:cubicBezTo>
                <a:cubicBezTo>
                  <a:pt x="97" y="140"/>
                  <a:pt x="96" y="140"/>
                  <a:pt x="96" y="139"/>
                </a:cubicBezTo>
                <a:cubicBezTo>
                  <a:pt x="96" y="139"/>
                  <a:pt x="96" y="139"/>
                  <a:pt x="96" y="139"/>
                </a:cubicBezTo>
                <a:cubicBezTo>
                  <a:pt x="96" y="139"/>
                  <a:pt x="95" y="139"/>
                  <a:pt x="95" y="138"/>
                </a:cubicBezTo>
                <a:cubicBezTo>
                  <a:pt x="95" y="138"/>
                  <a:pt x="95" y="138"/>
                  <a:pt x="95" y="138"/>
                </a:cubicBezTo>
                <a:cubicBezTo>
                  <a:pt x="95" y="138"/>
                  <a:pt x="95" y="138"/>
                  <a:pt x="94" y="138"/>
                </a:cubicBezTo>
                <a:cubicBezTo>
                  <a:pt x="94" y="138"/>
                  <a:pt x="94" y="138"/>
                  <a:pt x="94" y="138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7"/>
                  <a:pt x="94" y="137"/>
                  <a:pt x="94" y="137"/>
                </a:cubicBezTo>
                <a:cubicBezTo>
                  <a:pt x="94" y="136"/>
                  <a:pt x="94" y="137"/>
                  <a:pt x="93" y="137"/>
                </a:cubicBezTo>
                <a:cubicBezTo>
                  <a:pt x="93" y="137"/>
                  <a:pt x="93" y="136"/>
                  <a:pt x="93" y="136"/>
                </a:cubicBezTo>
                <a:cubicBezTo>
                  <a:pt x="93" y="136"/>
                  <a:pt x="93" y="136"/>
                  <a:pt x="93" y="136"/>
                </a:cubicBezTo>
                <a:cubicBezTo>
                  <a:pt x="93" y="136"/>
                  <a:pt x="93" y="136"/>
                  <a:pt x="92" y="136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3" y="135"/>
                  <a:pt x="93" y="135"/>
                  <a:pt x="93" y="135"/>
                </a:cubicBezTo>
                <a:cubicBezTo>
                  <a:pt x="93" y="135"/>
                  <a:pt x="93" y="134"/>
                  <a:pt x="93" y="134"/>
                </a:cubicBezTo>
                <a:cubicBezTo>
                  <a:pt x="92" y="134"/>
                  <a:pt x="92" y="133"/>
                  <a:pt x="92" y="133"/>
                </a:cubicBezTo>
                <a:cubicBezTo>
                  <a:pt x="92" y="133"/>
                  <a:pt x="92" y="133"/>
                  <a:pt x="92" y="133"/>
                </a:cubicBezTo>
                <a:cubicBezTo>
                  <a:pt x="92" y="133"/>
                  <a:pt x="93" y="132"/>
                  <a:pt x="93" y="132"/>
                </a:cubicBezTo>
                <a:cubicBezTo>
                  <a:pt x="93" y="131"/>
                  <a:pt x="93" y="131"/>
                  <a:pt x="93" y="131"/>
                </a:cubicBezTo>
                <a:cubicBezTo>
                  <a:pt x="93" y="130"/>
                  <a:pt x="94" y="128"/>
                  <a:pt x="93" y="128"/>
                </a:cubicBezTo>
                <a:cubicBezTo>
                  <a:pt x="93" y="127"/>
                  <a:pt x="93" y="126"/>
                  <a:pt x="92" y="126"/>
                </a:cubicBezTo>
                <a:cubicBezTo>
                  <a:pt x="92" y="126"/>
                  <a:pt x="92" y="126"/>
                  <a:pt x="92" y="126"/>
                </a:cubicBezTo>
                <a:cubicBezTo>
                  <a:pt x="92" y="125"/>
                  <a:pt x="92" y="125"/>
                  <a:pt x="92" y="124"/>
                </a:cubicBezTo>
                <a:cubicBezTo>
                  <a:pt x="93" y="124"/>
                  <a:pt x="93" y="124"/>
                  <a:pt x="93" y="124"/>
                </a:cubicBezTo>
                <a:cubicBezTo>
                  <a:pt x="93" y="123"/>
                  <a:pt x="93" y="123"/>
                  <a:pt x="94" y="122"/>
                </a:cubicBezTo>
                <a:cubicBezTo>
                  <a:pt x="94" y="122"/>
                  <a:pt x="94" y="121"/>
                  <a:pt x="95" y="121"/>
                </a:cubicBezTo>
                <a:cubicBezTo>
                  <a:pt x="95" y="121"/>
                  <a:pt x="95" y="121"/>
                  <a:pt x="95" y="121"/>
                </a:cubicBezTo>
                <a:cubicBezTo>
                  <a:pt x="95" y="120"/>
                  <a:pt x="95" y="120"/>
                  <a:pt x="95" y="119"/>
                </a:cubicBezTo>
                <a:cubicBezTo>
                  <a:pt x="95" y="119"/>
                  <a:pt x="96" y="119"/>
                  <a:pt x="96" y="119"/>
                </a:cubicBezTo>
                <a:cubicBezTo>
                  <a:pt x="96" y="118"/>
                  <a:pt x="96" y="117"/>
                  <a:pt x="97" y="117"/>
                </a:cubicBezTo>
                <a:cubicBezTo>
                  <a:pt x="97" y="117"/>
                  <a:pt x="98" y="117"/>
                  <a:pt x="98" y="117"/>
                </a:cubicBezTo>
                <a:cubicBezTo>
                  <a:pt x="99" y="117"/>
                  <a:pt x="100" y="115"/>
                  <a:pt x="100" y="115"/>
                </a:cubicBezTo>
                <a:cubicBezTo>
                  <a:pt x="101" y="114"/>
                  <a:pt x="100" y="114"/>
                  <a:pt x="100" y="113"/>
                </a:cubicBezTo>
                <a:moveTo>
                  <a:pt x="95" y="62"/>
                </a:moveTo>
                <a:cubicBezTo>
                  <a:pt x="95" y="62"/>
                  <a:pt x="95" y="62"/>
                  <a:pt x="95" y="62"/>
                </a:cubicBezTo>
                <a:cubicBezTo>
                  <a:pt x="95" y="63"/>
                  <a:pt x="95" y="63"/>
                  <a:pt x="94" y="63"/>
                </a:cubicBezTo>
                <a:cubicBezTo>
                  <a:pt x="94" y="63"/>
                  <a:pt x="93" y="63"/>
                  <a:pt x="93" y="64"/>
                </a:cubicBezTo>
                <a:cubicBezTo>
                  <a:pt x="92" y="64"/>
                  <a:pt x="92" y="64"/>
                  <a:pt x="92" y="64"/>
                </a:cubicBezTo>
                <a:cubicBezTo>
                  <a:pt x="91" y="64"/>
                  <a:pt x="91" y="65"/>
                  <a:pt x="90" y="65"/>
                </a:cubicBezTo>
                <a:cubicBezTo>
                  <a:pt x="90" y="64"/>
                  <a:pt x="89" y="64"/>
                  <a:pt x="89" y="64"/>
                </a:cubicBezTo>
                <a:cubicBezTo>
                  <a:pt x="89" y="64"/>
                  <a:pt x="88" y="64"/>
                  <a:pt x="88" y="64"/>
                </a:cubicBezTo>
                <a:cubicBezTo>
                  <a:pt x="88" y="64"/>
                  <a:pt x="86" y="64"/>
                  <a:pt x="86" y="64"/>
                </a:cubicBezTo>
                <a:cubicBezTo>
                  <a:pt x="86" y="63"/>
                  <a:pt x="87" y="63"/>
                  <a:pt x="87" y="63"/>
                </a:cubicBezTo>
                <a:cubicBezTo>
                  <a:pt x="86" y="63"/>
                  <a:pt x="86" y="62"/>
                  <a:pt x="86" y="62"/>
                </a:cubicBezTo>
                <a:cubicBezTo>
                  <a:pt x="86" y="62"/>
                  <a:pt x="85" y="62"/>
                  <a:pt x="85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4" y="62"/>
                  <a:pt x="84" y="62"/>
                  <a:pt x="84" y="62"/>
                </a:cubicBezTo>
                <a:cubicBezTo>
                  <a:pt x="85" y="62"/>
                  <a:pt x="86" y="62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7" y="61"/>
                  <a:pt x="87" y="61"/>
                  <a:pt x="87" y="61"/>
                </a:cubicBezTo>
                <a:cubicBezTo>
                  <a:pt x="86" y="61"/>
                  <a:pt x="86" y="61"/>
                  <a:pt x="86" y="60"/>
                </a:cubicBezTo>
                <a:cubicBezTo>
                  <a:pt x="85" y="60"/>
                  <a:pt x="84" y="61"/>
                  <a:pt x="84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84" y="60"/>
                  <a:pt x="85" y="60"/>
                  <a:pt x="85" y="60"/>
                </a:cubicBezTo>
                <a:cubicBezTo>
                  <a:pt x="85" y="60"/>
                  <a:pt x="85" y="60"/>
                  <a:pt x="85" y="60"/>
                </a:cubicBezTo>
                <a:cubicBezTo>
                  <a:pt x="85" y="60"/>
                  <a:pt x="85" y="60"/>
                  <a:pt x="84" y="60"/>
                </a:cubicBezTo>
                <a:cubicBezTo>
                  <a:pt x="85" y="59"/>
                  <a:pt x="85" y="60"/>
                  <a:pt x="86" y="59"/>
                </a:cubicBezTo>
                <a:cubicBezTo>
                  <a:pt x="86" y="59"/>
                  <a:pt x="86" y="59"/>
                  <a:pt x="86" y="59"/>
                </a:cubicBezTo>
                <a:cubicBezTo>
                  <a:pt x="86" y="59"/>
                  <a:pt x="86" y="59"/>
                  <a:pt x="85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59"/>
                  <a:pt x="86" y="59"/>
                  <a:pt x="86" y="59"/>
                </a:cubicBezTo>
                <a:cubicBezTo>
                  <a:pt x="86" y="59"/>
                  <a:pt x="87" y="59"/>
                  <a:pt x="87" y="60"/>
                </a:cubicBezTo>
                <a:cubicBezTo>
                  <a:pt x="87" y="60"/>
                  <a:pt x="87" y="60"/>
                  <a:pt x="87" y="60"/>
                </a:cubicBezTo>
                <a:cubicBezTo>
                  <a:pt x="87" y="61"/>
                  <a:pt x="87" y="61"/>
                  <a:pt x="87" y="61"/>
                </a:cubicBezTo>
                <a:cubicBezTo>
                  <a:pt x="88" y="61"/>
                  <a:pt x="88" y="61"/>
                  <a:pt x="88" y="61"/>
                </a:cubicBezTo>
                <a:cubicBezTo>
                  <a:pt x="88" y="60"/>
                  <a:pt x="88" y="60"/>
                  <a:pt x="88" y="60"/>
                </a:cubicBezTo>
                <a:cubicBezTo>
                  <a:pt x="88" y="60"/>
                  <a:pt x="88" y="60"/>
                  <a:pt x="88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59"/>
                  <a:pt x="89" y="59"/>
                  <a:pt x="89" y="59"/>
                </a:cubicBezTo>
                <a:cubicBezTo>
                  <a:pt x="89" y="60"/>
                  <a:pt x="89" y="60"/>
                  <a:pt x="89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90" y="59"/>
                  <a:pt x="90" y="59"/>
                  <a:pt x="90" y="59"/>
                </a:cubicBezTo>
                <a:cubicBezTo>
                  <a:pt x="90" y="60"/>
                  <a:pt x="91" y="60"/>
                  <a:pt x="91" y="60"/>
                </a:cubicBezTo>
                <a:cubicBezTo>
                  <a:pt x="91" y="60"/>
                  <a:pt x="91" y="60"/>
                  <a:pt x="91" y="59"/>
                </a:cubicBezTo>
                <a:cubicBezTo>
                  <a:pt x="92" y="59"/>
                  <a:pt x="92" y="60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4" y="59"/>
                </a:cubicBezTo>
                <a:cubicBezTo>
                  <a:pt x="94" y="59"/>
                  <a:pt x="94" y="59"/>
                  <a:pt x="95" y="59"/>
                </a:cubicBezTo>
                <a:cubicBezTo>
                  <a:pt x="95" y="59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5" y="60"/>
                  <a:pt x="95" y="60"/>
                </a:cubicBezTo>
                <a:cubicBezTo>
                  <a:pt x="95" y="60"/>
                  <a:pt x="96" y="60"/>
                  <a:pt x="96" y="60"/>
                </a:cubicBezTo>
                <a:cubicBezTo>
                  <a:pt x="96" y="61"/>
                  <a:pt x="96" y="62"/>
                  <a:pt x="96" y="62"/>
                </a:cubicBezTo>
                <a:cubicBezTo>
                  <a:pt x="96" y="62"/>
                  <a:pt x="96" y="62"/>
                  <a:pt x="95" y="62"/>
                </a:cubicBezTo>
                <a:moveTo>
                  <a:pt x="122" y="146"/>
                </a:move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7"/>
                  <a:pt x="122" y="147"/>
                </a:cubicBezTo>
                <a:cubicBezTo>
                  <a:pt x="122" y="147"/>
                  <a:pt x="122" y="146"/>
                  <a:pt x="122" y="146"/>
                </a:cubicBezTo>
                <a:cubicBezTo>
                  <a:pt x="122" y="146"/>
                  <a:pt x="122" y="146"/>
                  <a:pt x="122" y="146"/>
                </a:cubicBezTo>
                <a:moveTo>
                  <a:pt x="163" y="176"/>
                </a:moveTo>
                <a:cubicBezTo>
                  <a:pt x="163" y="176"/>
                  <a:pt x="163" y="176"/>
                  <a:pt x="163" y="176"/>
                </a:cubicBezTo>
                <a:cubicBezTo>
                  <a:pt x="163" y="176"/>
                  <a:pt x="164" y="174"/>
                  <a:pt x="164" y="174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3"/>
                  <a:pt x="164" y="173"/>
                  <a:pt x="164" y="173"/>
                </a:cubicBezTo>
                <a:cubicBezTo>
                  <a:pt x="164" y="172"/>
                  <a:pt x="163" y="172"/>
                  <a:pt x="163" y="171"/>
                </a:cubicBezTo>
                <a:cubicBezTo>
                  <a:pt x="164" y="171"/>
                  <a:pt x="164" y="170"/>
                  <a:pt x="164" y="170"/>
                </a:cubicBezTo>
                <a:cubicBezTo>
                  <a:pt x="164" y="170"/>
                  <a:pt x="164" y="170"/>
                  <a:pt x="164" y="170"/>
                </a:cubicBezTo>
                <a:cubicBezTo>
                  <a:pt x="165" y="170"/>
                  <a:pt x="165" y="169"/>
                  <a:pt x="165" y="169"/>
                </a:cubicBezTo>
                <a:cubicBezTo>
                  <a:pt x="165" y="169"/>
                  <a:pt x="165" y="170"/>
                  <a:pt x="165" y="169"/>
                </a:cubicBezTo>
                <a:cubicBezTo>
                  <a:pt x="165" y="169"/>
                  <a:pt x="165" y="169"/>
                  <a:pt x="165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6" y="169"/>
                  <a:pt x="166" y="169"/>
                </a:cubicBezTo>
                <a:cubicBezTo>
                  <a:pt x="166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9"/>
                  <a:pt x="167" y="169"/>
                  <a:pt x="167" y="169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7" y="168"/>
                </a:cubicBezTo>
                <a:cubicBezTo>
                  <a:pt x="167" y="168"/>
                  <a:pt x="167" y="168"/>
                  <a:pt x="168" y="168"/>
                </a:cubicBezTo>
                <a:cubicBezTo>
                  <a:pt x="168" y="168"/>
                  <a:pt x="168" y="168"/>
                  <a:pt x="168" y="168"/>
                </a:cubicBezTo>
                <a:cubicBezTo>
                  <a:pt x="168" y="168"/>
                  <a:pt x="168" y="168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8" y="167"/>
                  <a:pt x="168" y="167"/>
                  <a:pt x="168" y="166"/>
                </a:cubicBezTo>
                <a:cubicBezTo>
                  <a:pt x="168" y="166"/>
                  <a:pt x="168" y="166"/>
                  <a:pt x="168" y="166"/>
                </a:cubicBezTo>
                <a:cubicBezTo>
                  <a:pt x="168" y="167"/>
                  <a:pt x="168" y="167"/>
                  <a:pt x="168" y="167"/>
                </a:cubicBezTo>
                <a:cubicBezTo>
                  <a:pt x="169" y="167"/>
                  <a:pt x="169" y="167"/>
                  <a:pt x="169" y="166"/>
                </a:cubicBezTo>
                <a:cubicBezTo>
                  <a:pt x="169" y="166"/>
                  <a:pt x="169" y="166"/>
                  <a:pt x="169" y="165"/>
                </a:cubicBezTo>
                <a:cubicBezTo>
                  <a:pt x="169" y="165"/>
                  <a:pt x="169" y="165"/>
                  <a:pt x="170" y="165"/>
                </a:cubicBezTo>
                <a:cubicBezTo>
                  <a:pt x="170" y="165"/>
                  <a:pt x="170" y="165"/>
                  <a:pt x="170" y="166"/>
                </a:cubicBezTo>
                <a:cubicBezTo>
                  <a:pt x="171" y="166"/>
                  <a:pt x="170" y="167"/>
                  <a:pt x="171" y="168"/>
                </a:cubicBezTo>
                <a:cubicBezTo>
                  <a:pt x="171" y="168"/>
                  <a:pt x="171" y="168"/>
                  <a:pt x="171" y="169"/>
                </a:cubicBezTo>
                <a:cubicBezTo>
                  <a:pt x="171" y="169"/>
                  <a:pt x="171" y="169"/>
                  <a:pt x="171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69"/>
                  <a:pt x="170" y="169"/>
                </a:cubicBezTo>
                <a:cubicBezTo>
                  <a:pt x="170" y="169"/>
                  <a:pt x="170" y="170"/>
                  <a:pt x="170" y="170"/>
                </a:cubicBezTo>
                <a:cubicBezTo>
                  <a:pt x="170" y="170"/>
                  <a:pt x="170" y="170"/>
                  <a:pt x="170" y="171"/>
                </a:cubicBezTo>
                <a:cubicBezTo>
                  <a:pt x="170" y="171"/>
                  <a:pt x="170" y="172"/>
                  <a:pt x="170" y="172"/>
                </a:cubicBezTo>
                <a:cubicBezTo>
                  <a:pt x="169" y="174"/>
                  <a:pt x="168" y="176"/>
                  <a:pt x="168" y="178"/>
                </a:cubicBezTo>
                <a:cubicBezTo>
                  <a:pt x="168" y="179"/>
                  <a:pt x="167" y="180"/>
                  <a:pt x="167" y="181"/>
                </a:cubicBezTo>
                <a:cubicBezTo>
                  <a:pt x="167" y="181"/>
                  <a:pt x="166" y="181"/>
                  <a:pt x="166" y="181"/>
                </a:cubicBezTo>
                <a:cubicBezTo>
                  <a:pt x="165" y="181"/>
                  <a:pt x="165" y="181"/>
                  <a:pt x="165" y="181"/>
                </a:cubicBezTo>
                <a:cubicBezTo>
                  <a:pt x="164" y="181"/>
                  <a:pt x="164" y="181"/>
                  <a:pt x="163" y="180"/>
                </a:cubicBezTo>
                <a:cubicBezTo>
                  <a:pt x="163" y="180"/>
                  <a:pt x="163" y="180"/>
                  <a:pt x="163" y="180"/>
                </a:cubicBezTo>
                <a:cubicBezTo>
                  <a:pt x="163" y="180"/>
                  <a:pt x="163" y="179"/>
                  <a:pt x="163" y="179"/>
                </a:cubicBezTo>
                <a:cubicBezTo>
                  <a:pt x="163" y="179"/>
                  <a:pt x="163" y="179"/>
                  <a:pt x="163" y="178"/>
                </a:cubicBezTo>
                <a:cubicBezTo>
                  <a:pt x="163" y="178"/>
                  <a:pt x="163" y="178"/>
                  <a:pt x="163" y="177"/>
                </a:cubicBezTo>
                <a:cubicBezTo>
                  <a:pt x="162" y="177"/>
                  <a:pt x="163" y="176"/>
                  <a:pt x="163" y="176"/>
                </a:cubicBezTo>
                <a:moveTo>
                  <a:pt x="152" y="108"/>
                </a:moveTo>
                <a:cubicBezTo>
                  <a:pt x="151" y="108"/>
                  <a:pt x="151" y="108"/>
                  <a:pt x="151" y="108"/>
                </a:cubicBezTo>
                <a:cubicBezTo>
                  <a:pt x="151" y="108"/>
                  <a:pt x="151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8"/>
                  <a:pt x="150" y="108"/>
                </a:cubicBezTo>
                <a:cubicBezTo>
                  <a:pt x="150" y="108"/>
                  <a:pt x="150" y="107"/>
                  <a:pt x="150" y="107"/>
                </a:cubicBezTo>
                <a:cubicBezTo>
                  <a:pt x="151" y="107"/>
                  <a:pt x="151" y="107"/>
                  <a:pt x="151" y="107"/>
                </a:cubicBezTo>
                <a:cubicBezTo>
                  <a:pt x="151" y="107"/>
                  <a:pt x="152" y="107"/>
                  <a:pt x="152" y="107"/>
                </a:cubicBezTo>
                <a:cubicBezTo>
                  <a:pt x="152" y="107"/>
                  <a:pt x="152" y="107"/>
                  <a:pt x="152" y="108"/>
                </a:cubicBezTo>
                <a:cubicBezTo>
                  <a:pt x="152" y="108"/>
                  <a:pt x="152" y="108"/>
                  <a:pt x="152" y="108"/>
                </a:cubicBezTo>
                <a:moveTo>
                  <a:pt x="141" y="108"/>
                </a:moveTo>
                <a:cubicBezTo>
                  <a:pt x="141" y="108"/>
                  <a:pt x="141" y="108"/>
                  <a:pt x="141" y="108"/>
                </a:cubicBezTo>
                <a:cubicBezTo>
                  <a:pt x="140" y="108"/>
                  <a:pt x="140" y="108"/>
                  <a:pt x="139" y="108"/>
                </a:cubicBezTo>
                <a:cubicBezTo>
                  <a:pt x="139" y="107"/>
                  <a:pt x="139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0" y="107"/>
                  <a:pt x="140" y="107"/>
                  <a:pt x="140" y="107"/>
                </a:cubicBezTo>
                <a:cubicBezTo>
                  <a:pt x="141" y="107"/>
                  <a:pt x="141" y="107"/>
                  <a:pt x="141" y="107"/>
                </a:cubicBezTo>
                <a:cubicBezTo>
                  <a:pt x="141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2" y="108"/>
                  <a:pt x="142" y="108"/>
                </a:cubicBezTo>
                <a:cubicBezTo>
                  <a:pt x="142" y="108"/>
                  <a:pt x="143" y="108"/>
                  <a:pt x="143" y="108"/>
                </a:cubicBezTo>
                <a:cubicBezTo>
                  <a:pt x="143" y="108"/>
                  <a:pt x="143" y="108"/>
                  <a:pt x="143" y="108"/>
                </a:cubicBezTo>
                <a:cubicBezTo>
                  <a:pt x="142" y="108"/>
                  <a:pt x="141" y="108"/>
                  <a:pt x="141" y="108"/>
                </a:cubicBezTo>
                <a:moveTo>
                  <a:pt x="130" y="105"/>
                </a:moveTo>
                <a:cubicBezTo>
                  <a:pt x="130" y="105"/>
                  <a:pt x="130" y="106"/>
                  <a:pt x="129" y="106"/>
                </a:cubicBezTo>
                <a:cubicBezTo>
                  <a:pt x="129" y="105"/>
                  <a:pt x="128" y="105"/>
                  <a:pt x="127" y="105"/>
                </a:cubicBezTo>
                <a:cubicBezTo>
                  <a:pt x="127" y="105"/>
                  <a:pt x="127" y="105"/>
                  <a:pt x="127" y="104"/>
                </a:cubicBezTo>
                <a:cubicBezTo>
                  <a:pt x="127" y="104"/>
                  <a:pt x="127" y="104"/>
                  <a:pt x="128" y="104"/>
                </a:cubicBezTo>
                <a:cubicBezTo>
                  <a:pt x="128" y="104"/>
                  <a:pt x="129" y="104"/>
                  <a:pt x="129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4"/>
                  <a:pt x="130" y="104"/>
                </a:cubicBezTo>
                <a:cubicBezTo>
                  <a:pt x="130" y="104"/>
                  <a:pt x="130" y="105"/>
                  <a:pt x="130" y="105"/>
                </a:cubicBezTo>
                <a:cubicBezTo>
                  <a:pt x="130" y="105"/>
                  <a:pt x="130" y="105"/>
                  <a:pt x="130" y="105"/>
                </a:cubicBezTo>
                <a:moveTo>
                  <a:pt x="123" y="102"/>
                </a:moveTo>
                <a:cubicBezTo>
                  <a:pt x="123" y="102"/>
                  <a:pt x="123" y="102"/>
                  <a:pt x="123" y="102"/>
                </a:cubicBezTo>
                <a:cubicBezTo>
                  <a:pt x="123" y="102"/>
                  <a:pt x="123" y="102"/>
                  <a:pt x="123" y="102"/>
                </a:cubicBezTo>
                <a:cubicBezTo>
                  <a:pt x="122" y="102"/>
                  <a:pt x="122" y="103"/>
                  <a:pt x="122" y="103"/>
                </a:cubicBezTo>
                <a:cubicBezTo>
                  <a:pt x="121" y="102"/>
                  <a:pt x="122" y="102"/>
                  <a:pt x="122" y="101"/>
                </a:cubicBezTo>
                <a:cubicBezTo>
                  <a:pt x="122" y="101"/>
                  <a:pt x="122" y="100"/>
                  <a:pt x="122" y="100"/>
                </a:cubicBezTo>
                <a:cubicBezTo>
                  <a:pt x="122" y="100"/>
                  <a:pt x="122" y="100"/>
                  <a:pt x="122" y="100"/>
                </a:cubicBezTo>
                <a:cubicBezTo>
                  <a:pt x="122" y="100"/>
                  <a:pt x="122" y="100"/>
                  <a:pt x="123" y="100"/>
                </a:cubicBezTo>
                <a:cubicBezTo>
                  <a:pt x="123" y="100"/>
                  <a:pt x="124" y="100"/>
                  <a:pt x="123" y="101"/>
                </a:cubicBezTo>
                <a:cubicBezTo>
                  <a:pt x="123" y="101"/>
                  <a:pt x="123" y="101"/>
                  <a:pt x="123" y="101"/>
                </a:cubicBezTo>
                <a:cubicBezTo>
                  <a:pt x="123" y="101"/>
                  <a:pt x="123" y="101"/>
                  <a:pt x="123" y="102"/>
                </a:cubicBezTo>
                <a:moveTo>
                  <a:pt x="123" y="99"/>
                </a:moveTo>
                <a:cubicBezTo>
                  <a:pt x="123" y="99"/>
                  <a:pt x="123" y="99"/>
                  <a:pt x="123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9"/>
                  <a:pt x="122" y="99"/>
                  <a:pt x="122" y="99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2" y="98"/>
                  <a:pt x="122" y="98"/>
                </a:cubicBezTo>
                <a:cubicBezTo>
                  <a:pt x="122" y="98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7"/>
                  <a:pt x="123" y="97"/>
                  <a:pt x="123" y="97"/>
                </a:cubicBezTo>
                <a:cubicBezTo>
                  <a:pt x="123" y="98"/>
                  <a:pt x="123" y="99"/>
                  <a:pt x="123" y="99"/>
                </a:cubicBezTo>
                <a:cubicBezTo>
                  <a:pt x="123" y="99"/>
                  <a:pt x="123" y="99"/>
                  <a:pt x="123" y="99"/>
                </a:cubicBezTo>
                <a:moveTo>
                  <a:pt x="87" y="43"/>
                </a:move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6" y="43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4" y="43"/>
                  <a:pt x="84" y="43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6" y="42"/>
                  <a:pt x="86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7" y="42"/>
                  <a:pt x="87" y="42"/>
                </a:cubicBezTo>
                <a:cubicBezTo>
                  <a:pt x="87" y="42"/>
                  <a:pt x="86" y="42"/>
                  <a:pt x="86" y="43"/>
                </a:cubicBezTo>
                <a:cubicBezTo>
                  <a:pt x="87" y="43"/>
                  <a:pt x="87" y="43"/>
                  <a:pt x="87" y="43"/>
                </a:cubicBezTo>
                <a:cubicBezTo>
                  <a:pt x="87" y="43"/>
                  <a:pt x="87" y="43"/>
                  <a:pt x="87" y="43"/>
                </a:cubicBezTo>
                <a:moveTo>
                  <a:pt x="85" y="42"/>
                </a:moveTo>
                <a:cubicBezTo>
                  <a:pt x="85" y="42"/>
                  <a:pt x="85" y="42"/>
                  <a:pt x="85" y="42"/>
                </a:cubicBezTo>
                <a:cubicBezTo>
                  <a:pt x="85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42"/>
                  <a:pt x="85" y="42"/>
                  <a:pt x="85" y="42"/>
                </a:cubicBezTo>
                <a:cubicBezTo>
                  <a:pt x="85" y="42"/>
                  <a:pt x="86" y="41"/>
                  <a:pt x="86" y="41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2"/>
                  <a:pt x="86" y="42"/>
                  <a:pt x="85" y="42"/>
                </a:cubicBezTo>
                <a:moveTo>
                  <a:pt x="83" y="41"/>
                </a:moveTo>
                <a:cubicBezTo>
                  <a:pt x="83" y="41"/>
                  <a:pt x="84" y="41"/>
                  <a:pt x="84" y="41"/>
                </a:cubicBezTo>
                <a:cubicBezTo>
                  <a:pt x="84" y="41"/>
                  <a:pt x="84" y="41"/>
                  <a:pt x="84" y="41"/>
                </a:cubicBezTo>
                <a:cubicBezTo>
                  <a:pt x="84" y="41"/>
                  <a:pt x="83" y="42"/>
                  <a:pt x="83" y="42"/>
                </a:cubicBezTo>
                <a:cubicBezTo>
                  <a:pt x="83" y="42"/>
                  <a:pt x="83" y="41"/>
                  <a:pt x="83" y="41"/>
                </a:cubicBezTo>
                <a:moveTo>
                  <a:pt x="85" y="37"/>
                </a:moveTo>
                <a:cubicBezTo>
                  <a:pt x="85" y="37"/>
                  <a:pt x="85" y="36"/>
                  <a:pt x="85" y="36"/>
                </a:cubicBezTo>
                <a:cubicBezTo>
                  <a:pt x="85" y="36"/>
                  <a:pt x="84" y="36"/>
                  <a:pt x="84" y="36"/>
                </a:cubicBezTo>
                <a:cubicBezTo>
                  <a:pt x="84" y="36"/>
                  <a:pt x="85" y="36"/>
                  <a:pt x="85" y="35"/>
                </a:cubicBezTo>
                <a:cubicBezTo>
                  <a:pt x="85" y="36"/>
                  <a:pt x="85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85" y="37"/>
                  <a:pt x="85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5" y="37"/>
                  <a:pt x="85" y="37"/>
                  <a:pt x="84" y="37"/>
                </a:cubicBezTo>
                <a:moveTo>
                  <a:pt x="8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cubicBezTo>
                  <a:pt x="84" y="37"/>
                  <a:pt x="84" y="37"/>
                  <a:pt x="84" y="37"/>
                </a:cubicBezTo>
                <a:moveTo>
                  <a:pt x="85" y="39"/>
                </a:moveTo>
                <a:cubicBezTo>
                  <a:pt x="85" y="39"/>
                  <a:pt x="84" y="39"/>
                  <a:pt x="84" y="39"/>
                </a:cubicBezTo>
                <a:cubicBezTo>
                  <a:pt x="84" y="39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9"/>
                  <a:pt x="85" y="39"/>
                  <a:pt x="85" y="39"/>
                </a:cubicBezTo>
                <a:cubicBezTo>
                  <a:pt x="85" y="39"/>
                  <a:pt x="85" y="39"/>
                  <a:pt x="85" y="39"/>
                </a:cubicBezTo>
                <a:moveTo>
                  <a:pt x="86" y="47"/>
                </a:move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6" y="47"/>
                  <a:pt x="85" y="47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5" y="48"/>
                </a:cubicBezTo>
                <a:cubicBezTo>
                  <a:pt x="85" y="48"/>
                  <a:pt x="85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7"/>
                  <a:pt x="84" y="47"/>
                </a:cubicBezTo>
                <a:cubicBezTo>
                  <a:pt x="84" y="47"/>
                  <a:pt x="85" y="47"/>
                  <a:pt x="85" y="47"/>
                </a:cubicBezTo>
                <a:cubicBezTo>
                  <a:pt x="85" y="47"/>
                  <a:pt x="85" y="46"/>
                  <a:pt x="86" y="46"/>
                </a:cubicBezTo>
                <a:cubicBezTo>
                  <a:pt x="86" y="46"/>
                  <a:pt x="86" y="46"/>
                  <a:pt x="86" y="46"/>
                </a:cubicBezTo>
                <a:cubicBezTo>
                  <a:pt x="86" y="46"/>
                  <a:pt x="86" y="47"/>
                  <a:pt x="86" y="47"/>
                </a:cubicBezTo>
                <a:cubicBezTo>
                  <a:pt x="86" y="47"/>
                  <a:pt x="86" y="47"/>
                  <a:pt x="86" y="47"/>
                </a:cubicBezTo>
                <a:moveTo>
                  <a:pt x="66" y="74"/>
                </a:moveTo>
                <a:cubicBezTo>
                  <a:pt x="66" y="74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3"/>
                  <a:pt x="67" y="73"/>
                  <a:pt x="67" y="73"/>
                </a:cubicBezTo>
                <a:cubicBezTo>
                  <a:pt x="67" y="74"/>
                  <a:pt x="67" y="74"/>
                  <a:pt x="66" y="74"/>
                </a:cubicBezTo>
                <a:cubicBezTo>
                  <a:pt x="66" y="74"/>
                  <a:pt x="66" y="74"/>
                  <a:pt x="66" y="74"/>
                </a:cubicBezTo>
                <a:moveTo>
                  <a:pt x="59" y="100"/>
                </a:move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58" y="99"/>
                  <a:pt x="58" y="99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57" y="100"/>
                  <a:pt x="58" y="99"/>
                  <a:pt x="58" y="99"/>
                </a:cubicBezTo>
                <a:cubicBezTo>
                  <a:pt x="58" y="99"/>
                  <a:pt x="58" y="99"/>
                  <a:pt x="58" y="99"/>
                </a:cubicBezTo>
                <a:cubicBezTo>
                  <a:pt x="58" y="99"/>
                  <a:pt x="58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7" y="99"/>
                  <a:pt x="57" y="99"/>
                  <a:pt x="57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5" y="99"/>
                  <a:pt x="55" y="99"/>
                  <a:pt x="54" y="99"/>
                </a:cubicBezTo>
                <a:cubicBezTo>
                  <a:pt x="54" y="99"/>
                  <a:pt x="53" y="99"/>
                  <a:pt x="53" y="99"/>
                </a:cubicBezTo>
                <a:cubicBezTo>
                  <a:pt x="53" y="99"/>
                  <a:pt x="53" y="99"/>
                  <a:pt x="53" y="98"/>
                </a:cubicBezTo>
                <a:cubicBezTo>
                  <a:pt x="53" y="98"/>
                  <a:pt x="54" y="98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4" y="97"/>
                </a:cubicBezTo>
                <a:cubicBezTo>
                  <a:pt x="54" y="97"/>
                  <a:pt x="54" y="97"/>
                  <a:pt x="55" y="97"/>
                </a:cubicBezTo>
                <a:cubicBezTo>
                  <a:pt x="54" y="96"/>
                  <a:pt x="54" y="96"/>
                  <a:pt x="54" y="96"/>
                </a:cubicBezTo>
                <a:cubicBezTo>
                  <a:pt x="54" y="95"/>
                  <a:pt x="55" y="94"/>
                  <a:pt x="56" y="93"/>
                </a:cubicBezTo>
                <a:cubicBezTo>
                  <a:pt x="56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3"/>
                  <a:pt x="57" y="93"/>
                  <a:pt x="57" y="93"/>
                </a:cubicBezTo>
                <a:cubicBezTo>
                  <a:pt x="57" y="94"/>
                  <a:pt x="56" y="95"/>
                  <a:pt x="56" y="96"/>
                </a:cubicBezTo>
                <a:cubicBezTo>
                  <a:pt x="56" y="96"/>
                  <a:pt x="56" y="95"/>
                  <a:pt x="57" y="95"/>
                </a:cubicBezTo>
                <a:cubicBezTo>
                  <a:pt x="57" y="95"/>
                  <a:pt x="57" y="95"/>
                  <a:pt x="57" y="95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96"/>
                  <a:pt x="58" y="97"/>
                  <a:pt x="58" y="96"/>
                </a:cubicBezTo>
                <a:cubicBezTo>
                  <a:pt x="58" y="96"/>
                  <a:pt x="58" y="96"/>
                  <a:pt x="58" y="96"/>
                </a:cubicBezTo>
                <a:cubicBezTo>
                  <a:pt x="59" y="96"/>
                  <a:pt x="59" y="96"/>
                  <a:pt x="60" y="96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7"/>
                </a:cubicBezTo>
                <a:cubicBezTo>
                  <a:pt x="59" y="97"/>
                  <a:pt x="59" y="97"/>
                  <a:pt x="59" y="98"/>
                </a:cubicBezTo>
                <a:cubicBezTo>
                  <a:pt x="59" y="98"/>
                  <a:pt x="60" y="97"/>
                  <a:pt x="60" y="97"/>
                </a:cubicBezTo>
                <a:cubicBezTo>
                  <a:pt x="60" y="97"/>
                  <a:pt x="60" y="97"/>
                  <a:pt x="60" y="97"/>
                </a:cubicBezTo>
                <a:cubicBezTo>
                  <a:pt x="60" y="98"/>
                  <a:pt x="60" y="98"/>
                  <a:pt x="60" y="98"/>
                </a:cubicBezTo>
                <a:cubicBezTo>
                  <a:pt x="60" y="98"/>
                  <a:pt x="60" y="98"/>
                  <a:pt x="59" y="98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8"/>
                  <a:pt x="59" y="99"/>
                  <a:pt x="59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60" y="99"/>
                  <a:pt x="60" y="99"/>
                  <a:pt x="60" y="98"/>
                </a:cubicBezTo>
                <a:cubicBezTo>
                  <a:pt x="60" y="98"/>
                  <a:pt x="60" y="98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99"/>
                  <a:pt x="60" y="99"/>
                </a:cubicBezTo>
                <a:cubicBezTo>
                  <a:pt x="60" y="99"/>
                  <a:pt x="60" y="100"/>
                  <a:pt x="60" y="100"/>
                </a:cubicBezTo>
                <a:cubicBezTo>
                  <a:pt x="60" y="100"/>
                  <a:pt x="60" y="100"/>
                  <a:pt x="59" y="100"/>
                </a:cubicBezTo>
                <a:moveTo>
                  <a:pt x="59" y="166"/>
                </a:moveTo>
                <a:cubicBezTo>
                  <a:pt x="59" y="166"/>
                  <a:pt x="58" y="166"/>
                  <a:pt x="57" y="166"/>
                </a:cubicBezTo>
                <a:cubicBezTo>
                  <a:pt x="57" y="166"/>
                  <a:pt x="57" y="165"/>
                  <a:pt x="57" y="164"/>
                </a:cubicBezTo>
                <a:cubicBezTo>
                  <a:pt x="58" y="164"/>
                  <a:pt x="59" y="164"/>
                  <a:pt x="59" y="165"/>
                </a:cubicBezTo>
                <a:cubicBezTo>
                  <a:pt x="59" y="165"/>
                  <a:pt x="59" y="166"/>
                  <a:pt x="59" y="166"/>
                </a:cubicBezTo>
                <a:moveTo>
                  <a:pt x="58" y="54"/>
                </a:moveTo>
                <a:cubicBezTo>
                  <a:pt x="59" y="55"/>
                  <a:pt x="58" y="55"/>
                  <a:pt x="58" y="55"/>
                </a:cubicBezTo>
                <a:cubicBezTo>
                  <a:pt x="58" y="55"/>
                  <a:pt x="58" y="55"/>
                  <a:pt x="58" y="55"/>
                </a:cubicBezTo>
                <a:cubicBezTo>
                  <a:pt x="58" y="55"/>
                  <a:pt x="58" y="55"/>
                  <a:pt x="58" y="54"/>
                </a:cubicBezTo>
                <a:moveTo>
                  <a:pt x="50" y="101"/>
                </a:moveTo>
                <a:cubicBezTo>
                  <a:pt x="50" y="101"/>
                  <a:pt x="51" y="100"/>
                  <a:pt x="51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2" y="100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1" y="101"/>
                  <a:pt x="51" y="101"/>
                </a:cubicBezTo>
                <a:cubicBezTo>
                  <a:pt x="51" y="101"/>
                  <a:pt x="52" y="100"/>
                  <a:pt x="52" y="101"/>
                </a:cubicBezTo>
                <a:cubicBezTo>
                  <a:pt x="52" y="102"/>
                  <a:pt x="51" y="102"/>
                  <a:pt x="50" y="101"/>
                </a:cubicBezTo>
                <a:moveTo>
                  <a:pt x="44" y="138"/>
                </a:moveTo>
                <a:cubicBezTo>
                  <a:pt x="44" y="138"/>
                  <a:pt x="44" y="138"/>
                  <a:pt x="43" y="138"/>
                </a:cubicBezTo>
                <a:cubicBezTo>
                  <a:pt x="43" y="138"/>
                  <a:pt x="43" y="138"/>
                  <a:pt x="43" y="137"/>
                </a:cubicBezTo>
                <a:cubicBezTo>
                  <a:pt x="43" y="137"/>
                  <a:pt x="43" y="137"/>
                  <a:pt x="43" y="137"/>
                </a:cubicBezTo>
                <a:cubicBezTo>
                  <a:pt x="44" y="137"/>
                  <a:pt x="45" y="137"/>
                  <a:pt x="45" y="137"/>
                </a:cubicBezTo>
                <a:cubicBezTo>
                  <a:pt x="45" y="138"/>
                  <a:pt x="45" y="138"/>
                  <a:pt x="44" y="138"/>
                </a:cubicBezTo>
                <a:moveTo>
                  <a:pt x="44" y="152"/>
                </a:move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4" y="152"/>
                  <a:pt x="45" y="152"/>
                  <a:pt x="44" y="152"/>
                </a:cubicBezTo>
                <a:cubicBezTo>
                  <a:pt x="44" y="152"/>
                  <a:pt x="44" y="152"/>
                  <a:pt x="43" y="152"/>
                </a:cubicBezTo>
                <a:cubicBezTo>
                  <a:pt x="43" y="152"/>
                  <a:pt x="43" y="152"/>
                  <a:pt x="43" y="152"/>
                </a:cubicBezTo>
                <a:cubicBezTo>
                  <a:pt x="43" y="152"/>
                  <a:pt x="44" y="152"/>
                  <a:pt x="44" y="152"/>
                </a:cubicBezTo>
                <a:cubicBezTo>
                  <a:pt x="44" y="152"/>
                  <a:pt x="44" y="152"/>
                  <a:pt x="44" y="152"/>
                </a:cubicBezTo>
                <a:moveTo>
                  <a:pt x="41" y="137"/>
                </a:moveTo>
                <a:cubicBezTo>
                  <a:pt x="41" y="137"/>
                  <a:pt x="40" y="137"/>
                  <a:pt x="40" y="137"/>
                </a:cubicBezTo>
                <a:cubicBezTo>
                  <a:pt x="40" y="137"/>
                  <a:pt x="40" y="138"/>
                  <a:pt x="40" y="138"/>
                </a:cubicBezTo>
                <a:cubicBezTo>
                  <a:pt x="39" y="137"/>
                  <a:pt x="39" y="137"/>
                  <a:pt x="39" y="137"/>
                </a:cubicBezTo>
                <a:cubicBezTo>
                  <a:pt x="39" y="138"/>
                  <a:pt x="39" y="138"/>
                  <a:pt x="38" y="138"/>
                </a:cubicBezTo>
                <a:cubicBezTo>
                  <a:pt x="38" y="138"/>
                  <a:pt x="38" y="138"/>
                  <a:pt x="38" y="138"/>
                </a:cubicBezTo>
                <a:cubicBezTo>
                  <a:pt x="37" y="138"/>
                  <a:pt x="37" y="138"/>
                  <a:pt x="37" y="138"/>
                </a:cubicBezTo>
                <a:cubicBezTo>
                  <a:pt x="36" y="138"/>
                  <a:pt x="36" y="138"/>
                  <a:pt x="36" y="138"/>
                </a:cubicBezTo>
                <a:cubicBezTo>
                  <a:pt x="36" y="138"/>
                  <a:pt x="36" y="138"/>
                  <a:pt x="35" y="138"/>
                </a:cubicBezTo>
                <a:cubicBezTo>
                  <a:pt x="35" y="138"/>
                  <a:pt x="35" y="138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5" y="137"/>
                  <a:pt x="35" y="137"/>
                  <a:pt x="35" y="137"/>
                </a:cubicBezTo>
                <a:cubicBezTo>
                  <a:pt x="36" y="137"/>
                  <a:pt x="37" y="137"/>
                  <a:pt x="37" y="137"/>
                </a:cubicBezTo>
                <a:cubicBezTo>
                  <a:pt x="37" y="137"/>
                  <a:pt x="37" y="137"/>
                  <a:pt x="37" y="137"/>
                </a:cubicBezTo>
                <a:cubicBezTo>
                  <a:pt x="37" y="137"/>
                  <a:pt x="37" y="137"/>
                  <a:pt x="37" y="136"/>
                </a:cubicBezTo>
                <a:cubicBezTo>
                  <a:pt x="37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6" y="136"/>
                  <a:pt x="36" y="136"/>
                  <a:pt x="36" y="136"/>
                </a:cubicBezTo>
                <a:cubicBezTo>
                  <a:pt x="37" y="136"/>
                  <a:pt x="37" y="136"/>
                  <a:pt x="38" y="136"/>
                </a:cubicBezTo>
                <a:cubicBezTo>
                  <a:pt x="38" y="136"/>
                  <a:pt x="38" y="136"/>
                  <a:pt x="38" y="136"/>
                </a:cubicBezTo>
                <a:cubicBezTo>
                  <a:pt x="38" y="136"/>
                  <a:pt x="39" y="136"/>
                  <a:pt x="39" y="136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39" y="136"/>
                  <a:pt x="40" y="136"/>
                  <a:pt x="40" y="136"/>
                </a:cubicBezTo>
                <a:cubicBezTo>
                  <a:pt x="40" y="137"/>
                  <a:pt x="42" y="137"/>
                  <a:pt x="42" y="137"/>
                </a:cubicBezTo>
                <a:cubicBezTo>
                  <a:pt x="42" y="137"/>
                  <a:pt x="42" y="138"/>
                  <a:pt x="42" y="138"/>
                </a:cubicBezTo>
                <a:cubicBezTo>
                  <a:pt x="41" y="138"/>
                  <a:pt x="41" y="137"/>
                  <a:pt x="41" y="137"/>
                </a:cubicBezTo>
                <a:moveTo>
                  <a:pt x="34" y="115"/>
                </a:move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moveTo>
                  <a:pt x="33" y="115"/>
                </a:moveTo>
                <a:cubicBezTo>
                  <a:pt x="33" y="115"/>
                  <a:pt x="34" y="115"/>
                  <a:pt x="34" y="115"/>
                </a:cubicBezTo>
                <a:cubicBezTo>
                  <a:pt x="34" y="115"/>
                  <a:pt x="34" y="115"/>
                  <a:pt x="34" y="115"/>
                </a:cubicBezTo>
                <a:cubicBezTo>
                  <a:pt x="33" y="115"/>
                  <a:pt x="33" y="115"/>
                  <a:pt x="33" y="115"/>
                </a:cubicBezTo>
                <a:moveTo>
                  <a:pt x="33" y="115"/>
                </a:moveTo>
                <a:cubicBezTo>
                  <a:pt x="33" y="115"/>
                  <a:pt x="33" y="115"/>
                  <a:pt x="33" y="115"/>
                </a:cubicBezTo>
                <a:cubicBezTo>
                  <a:pt x="33" y="115"/>
                  <a:pt x="33" y="115"/>
                  <a:pt x="33" y="115"/>
                </a:cubicBezTo>
                <a:close/>
                <a:moveTo>
                  <a:pt x="32" y="138"/>
                </a:moveTo>
                <a:cubicBezTo>
                  <a:pt x="32" y="138"/>
                  <a:pt x="32" y="138"/>
                  <a:pt x="32" y="138"/>
                </a:cubicBezTo>
                <a:cubicBezTo>
                  <a:pt x="31" y="138"/>
                  <a:pt x="30" y="138"/>
                  <a:pt x="30" y="138"/>
                </a:cubicBezTo>
                <a:cubicBezTo>
                  <a:pt x="30" y="137"/>
                  <a:pt x="31" y="137"/>
                  <a:pt x="31" y="137"/>
                </a:cubicBezTo>
                <a:cubicBezTo>
                  <a:pt x="31" y="137"/>
                  <a:pt x="32" y="138"/>
                  <a:pt x="33" y="138"/>
                </a:cubicBezTo>
                <a:cubicBezTo>
                  <a:pt x="33" y="138"/>
                  <a:pt x="33" y="138"/>
                  <a:pt x="33" y="138"/>
                </a:cubicBezTo>
                <a:cubicBezTo>
                  <a:pt x="32" y="138"/>
                  <a:pt x="32" y="138"/>
                  <a:pt x="32" y="138"/>
                </a:cubicBezTo>
                <a:moveTo>
                  <a:pt x="206" y="140"/>
                </a:moveTo>
                <a:cubicBezTo>
                  <a:pt x="206" y="140"/>
                  <a:pt x="206" y="139"/>
                  <a:pt x="206" y="139"/>
                </a:cubicBezTo>
                <a:cubicBezTo>
                  <a:pt x="206" y="140"/>
                  <a:pt x="207" y="140"/>
                  <a:pt x="207" y="141"/>
                </a:cubicBezTo>
                <a:cubicBezTo>
                  <a:pt x="207" y="141"/>
                  <a:pt x="207" y="141"/>
                  <a:pt x="207" y="141"/>
                </a:cubicBezTo>
                <a:cubicBezTo>
                  <a:pt x="207" y="141"/>
                  <a:pt x="208" y="142"/>
                  <a:pt x="208" y="142"/>
                </a:cubicBezTo>
                <a:cubicBezTo>
                  <a:pt x="208" y="143"/>
                  <a:pt x="207" y="144"/>
                  <a:pt x="206" y="143"/>
                </a:cubicBezTo>
                <a:cubicBezTo>
                  <a:pt x="206" y="143"/>
                  <a:pt x="205" y="143"/>
                  <a:pt x="205" y="142"/>
                </a:cubicBezTo>
                <a:cubicBezTo>
                  <a:pt x="205" y="141"/>
                  <a:pt x="205" y="141"/>
                  <a:pt x="205" y="141"/>
                </a:cubicBezTo>
                <a:cubicBezTo>
                  <a:pt x="205" y="141"/>
                  <a:pt x="205" y="141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5" y="140"/>
                </a:cubicBezTo>
                <a:cubicBezTo>
                  <a:pt x="205" y="140"/>
                  <a:pt x="205" y="140"/>
                  <a:pt x="206" y="140"/>
                </a:cubicBezTo>
                <a:moveTo>
                  <a:pt x="123" y="75"/>
                </a:moveTo>
                <a:cubicBezTo>
                  <a:pt x="123" y="75"/>
                  <a:pt x="123" y="75"/>
                  <a:pt x="123" y="75"/>
                </a:cubicBezTo>
                <a:cubicBezTo>
                  <a:pt x="124" y="75"/>
                  <a:pt x="124" y="75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4"/>
                  <a:pt x="124" y="74"/>
                  <a:pt x="124" y="74"/>
                </a:cubicBezTo>
                <a:cubicBezTo>
                  <a:pt x="124" y="75"/>
                  <a:pt x="124" y="75"/>
                  <a:pt x="124" y="75"/>
                </a:cubicBezTo>
                <a:cubicBezTo>
                  <a:pt x="124" y="75"/>
                  <a:pt x="124" y="75"/>
                  <a:pt x="124" y="76"/>
                </a:cubicBezTo>
                <a:cubicBezTo>
                  <a:pt x="123" y="76"/>
                  <a:pt x="123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6"/>
                </a:cubicBezTo>
                <a:cubicBezTo>
                  <a:pt x="122" y="76"/>
                  <a:pt x="122" y="76"/>
                  <a:pt x="122" y="75"/>
                </a:cubicBezTo>
                <a:cubicBezTo>
                  <a:pt x="122" y="75"/>
                  <a:pt x="123" y="75"/>
                  <a:pt x="123" y="75"/>
                </a:cubicBezTo>
                <a:moveTo>
                  <a:pt x="126" y="78"/>
                </a:move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7"/>
                  <a:pt x="126" y="77"/>
                </a:cubicBezTo>
                <a:cubicBezTo>
                  <a:pt x="126" y="77"/>
                  <a:pt x="126" y="77"/>
                  <a:pt x="127" y="77"/>
                </a:cubicBezTo>
                <a:cubicBezTo>
                  <a:pt x="127" y="78"/>
                  <a:pt x="127" y="78"/>
                  <a:pt x="126" y="78"/>
                </a:cubicBezTo>
                <a:cubicBezTo>
                  <a:pt x="126" y="78"/>
                  <a:pt x="126" y="78"/>
                  <a:pt x="126" y="78"/>
                </a:cubicBezTo>
                <a:cubicBezTo>
                  <a:pt x="126" y="78"/>
                  <a:pt x="126" y="78"/>
                  <a:pt x="127" y="78"/>
                </a:cubicBezTo>
                <a:cubicBezTo>
                  <a:pt x="127" y="79"/>
                  <a:pt x="127" y="78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6" y="79"/>
                  <a:pt x="126" y="79"/>
                </a:cubicBezTo>
                <a:cubicBezTo>
                  <a:pt x="126" y="79"/>
                  <a:pt x="125" y="79"/>
                  <a:pt x="125" y="79"/>
                </a:cubicBezTo>
                <a:cubicBezTo>
                  <a:pt x="125" y="78"/>
                  <a:pt x="125" y="78"/>
                  <a:pt x="126" y="77"/>
                </a:cubicBezTo>
                <a:cubicBezTo>
                  <a:pt x="126" y="77"/>
                  <a:pt x="126" y="77"/>
                  <a:pt x="126" y="78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moveTo>
                  <a:pt x="40" y="107"/>
                </a:moveTo>
                <a:cubicBezTo>
                  <a:pt x="40" y="107"/>
                  <a:pt x="40" y="107"/>
                  <a:pt x="40" y="107"/>
                </a:cubicBezTo>
                <a:cubicBezTo>
                  <a:pt x="40" y="107"/>
                  <a:pt x="40" y="107"/>
                  <a:pt x="40" y="107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moveTo>
                  <a:pt x="33" y="115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5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  <a:moveTo>
                  <a:pt x="33" y="114"/>
                </a:moveTo>
                <a:cubicBezTo>
                  <a:pt x="33" y="114"/>
                  <a:pt x="33" y="114"/>
                  <a:pt x="33" y="114"/>
                </a:cubicBezTo>
                <a:cubicBezTo>
                  <a:pt x="33" y="114"/>
                  <a:pt x="33" y="114"/>
                  <a:pt x="33" y="114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5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Freeform 70"/>
          <p:cNvSpPr>
            <a:spLocks noEditPoints="1"/>
          </p:cNvSpPr>
          <p:nvPr/>
        </p:nvSpPr>
        <p:spPr bwMode="auto">
          <a:xfrm>
            <a:off x="514408" y="3281234"/>
            <a:ext cx="209550" cy="219075"/>
          </a:xfrm>
          <a:custGeom>
            <a:avLst/>
            <a:gdLst/>
            <a:ahLst/>
            <a:cxnLst>
              <a:cxn ang="0">
                <a:pos x="30" y="110"/>
              </a:cxn>
              <a:cxn ang="0">
                <a:pos x="3" y="84"/>
              </a:cxn>
              <a:cxn ang="0">
                <a:pos x="2" y="45"/>
              </a:cxn>
              <a:cxn ang="0">
                <a:pos x="16" y="18"/>
              </a:cxn>
              <a:cxn ang="0">
                <a:pos x="42" y="2"/>
              </a:cxn>
              <a:cxn ang="0">
                <a:pos x="79" y="3"/>
              </a:cxn>
              <a:cxn ang="0">
                <a:pos x="105" y="29"/>
              </a:cxn>
              <a:cxn ang="0">
                <a:pos x="108" y="64"/>
              </a:cxn>
              <a:cxn ang="0">
                <a:pos x="95" y="83"/>
              </a:cxn>
              <a:cxn ang="0">
                <a:pos x="80" y="85"/>
              </a:cxn>
              <a:cxn ang="0">
                <a:pos x="73" y="81"/>
              </a:cxn>
              <a:cxn ang="0">
                <a:pos x="71" y="76"/>
              </a:cxn>
              <a:cxn ang="0">
                <a:pos x="66" y="77"/>
              </a:cxn>
              <a:cxn ang="0">
                <a:pos x="60" y="83"/>
              </a:cxn>
              <a:cxn ang="0">
                <a:pos x="50" y="86"/>
              </a:cxn>
              <a:cxn ang="0">
                <a:pos x="33" y="79"/>
              </a:cxn>
              <a:cxn ang="0">
                <a:pos x="27" y="59"/>
              </a:cxn>
              <a:cxn ang="0">
                <a:pos x="35" y="36"/>
              </a:cxn>
              <a:cxn ang="0">
                <a:pos x="57" y="28"/>
              </a:cxn>
              <a:cxn ang="0">
                <a:pos x="70" y="29"/>
              </a:cxn>
              <a:cxn ang="0">
                <a:pos x="79" y="31"/>
              </a:cxn>
              <a:cxn ang="0">
                <a:pos x="78" y="63"/>
              </a:cxn>
              <a:cxn ang="0">
                <a:pos x="78" y="70"/>
              </a:cxn>
              <a:cxn ang="0">
                <a:pos x="83" y="77"/>
              </a:cxn>
              <a:cxn ang="0">
                <a:pos x="92" y="75"/>
              </a:cxn>
              <a:cxn ang="0">
                <a:pos x="97" y="60"/>
              </a:cxn>
              <a:cxn ang="0">
                <a:pos x="95" y="33"/>
              </a:cxn>
              <a:cxn ang="0">
                <a:pos x="74" y="12"/>
              </a:cxn>
              <a:cxn ang="0">
                <a:pos x="38" y="13"/>
              </a:cxn>
              <a:cxn ang="0">
                <a:pos x="14" y="40"/>
              </a:cxn>
              <a:cxn ang="0">
                <a:pos x="14" y="79"/>
              </a:cxn>
              <a:cxn ang="0">
                <a:pos x="35" y="102"/>
              </a:cxn>
              <a:cxn ang="0">
                <a:pos x="62" y="104"/>
              </a:cxn>
              <a:cxn ang="0">
                <a:pos x="79" y="101"/>
              </a:cxn>
              <a:cxn ang="0">
                <a:pos x="84" y="108"/>
              </a:cxn>
              <a:cxn ang="0">
                <a:pos x="53" y="114"/>
              </a:cxn>
              <a:cxn ang="0">
                <a:pos x="49" y="38"/>
              </a:cxn>
              <a:cxn ang="0">
                <a:pos x="40" y="51"/>
              </a:cxn>
              <a:cxn ang="0">
                <a:pos x="43" y="73"/>
              </a:cxn>
              <a:cxn ang="0">
                <a:pos x="58" y="75"/>
              </a:cxn>
              <a:cxn ang="0">
                <a:pos x="65" y="64"/>
              </a:cxn>
              <a:cxn ang="0">
                <a:pos x="67" y="37"/>
              </a:cxn>
              <a:cxn ang="0">
                <a:pos x="62" y="36"/>
              </a:cxn>
            </a:cxnLst>
            <a:rect l="0" t="0" r="r" b="b"/>
            <a:pathLst>
              <a:path w="109" h="114">
                <a:moveTo>
                  <a:pt x="53" y="114"/>
                </a:moveTo>
                <a:cubicBezTo>
                  <a:pt x="45" y="114"/>
                  <a:pt x="37" y="113"/>
                  <a:pt x="30" y="110"/>
                </a:cubicBezTo>
                <a:cubicBezTo>
                  <a:pt x="24" y="108"/>
                  <a:pt x="18" y="104"/>
                  <a:pt x="14" y="100"/>
                </a:cubicBezTo>
                <a:cubicBezTo>
                  <a:pt x="9" y="96"/>
                  <a:pt x="6" y="90"/>
                  <a:pt x="3" y="84"/>
                </a:cubicBezTo>
                <a:cubicBezTo>
                  <a:pt x="1" y="77"/>
                  <a:pt x="0" y="70"/>
                  <a:pt x="0" y="61"/>
                </a:cubicBezTo>
                <a:cubicBezTo>
                  <a:pt x="0" y="56"/>
                  <a:pt x="0" y="50"/>
                  <a:pt x="2" y="45"/>
                </a:cubicBezTo>
                <a:cubicBezTo>
                  <a:pt x="3" y="39"/>
                  <a:pt x="5" y="34"/>
                  <a:pt x="7" y="30"/>
                </a:cubicBezTo>
                <a:cubicBezTo>
                  <a:pt x="10" y="25"/>
                  <a:pt x="12" y="21"/>
                  <a:pt x="16" y="18"/>
                </a:cubicBezTo>
                <a:cubicBezTo>
                  <a:pt x="19" y="14"/>
                  <a:pt x="23" y="11"/>
                  <a:pt x="28" y="8"/>
                </a:cubicBezTo>
                <a:cubicBezTo>
                  <a:pt x="32" y="5"/>
                  <a:pt x="37" y="3"/>
                  <a:pt x="42" y="2"/>
                </a:cubicBezTo>
                <a:cubicBezTo>
                  <a:pt x="47" y="1"/>
                  <a:pt x="53" y="0"/>
                  <a:pt x="59" y="0"/>
                </a:cubicBezTo>
                <a:cubicBezTo>
                  <a:pt x="66" y="0"/>
                  <a:pt x="73" y="1"/>
                  <a:pt x="79" y="3"/>
                </a:cubicBezTo>
                <a:cubicBezTo>
                  <a:pt x="85" y="6"/>
                  <a:pt x="91" y="9"/>
                  <a:pt x="95" y="13"/>
                </a:cubicBezTo>
                <a:cubicBezTo>
                  <a:pt x="99" y="18"/>
                  <a:pt x="103" y="23"/>
                  <a:pt x="105" y="29"/>
                </a:cubicBezTo>
                <a:cubicBezTo>
                  <a:pt x="108" y="35"/>
                  <a:pt x="109" y="43"/>
                  <a:pt x="109" y="50"/>
                </a:cubicBezTo>
                <a:cubicBezTo>
                  <a:pt x="109" y="55"/>
                  <a:pt x="109" y="59"/>
                  <a:pt x="108" y="64"/>
                </a:cubicBezTo>
                <a:cubicBezTo>
                  <a:pt x="107" y="68"/>
                  <a:pt x="105" y="72"/>
                  <a:pt x="103" y="75"/>
                </a:cubicBezTo>
                <a:cubicBezTo>
                  <a:pt x="101" y="78"/>
                  <a:pt x="98" y="81"/>
                  <a:pt x="95" y="83"/>
                </a:cubicBezTo>
                <a:cubicBezTo>
                  <a:pt x="92" y="85"/>
                  <a:pt x="89" y="86"/>
                  <a:pt x="85" y="86"/>
                </a:cubicBezTo>
                <a:cubicBezTo>
                  <a:pt x="83" y="86"/>
                  <a:pt x="82" y="86"/>
                  <a:pt x="80" y="85"/>
                </a:cubicBezTo>
                <a:cubicBezTo>
                  <a:pt x="79" y="85"/>
                  <a:pt x="77" y="84"/>
                  <a:pt x="76" y="83"/>
                </a:cubicBezTo>
                <a:cubicBezTo>
                  <a:pt x="75" y="83"/>
                  <a:pt x="74" y="82"/>
                  <a:pt x="73" y="81"/>
                </a:cubicBezTo>
                <a:cubicBezTo>
                  <a:pt x="72" y="80"/>
                  <a:pt x="72" y="79"/>
                  <a:pt x="71" y="78"/>
                </a:cubicBezTo>
                <a:cubicBezTo>
                  <a:pt x="71" y="76"/>
                  <a:pt x="71" y="76"/>
                  <a:pt x="71" y="76"/>
                </a:cubicBezTo>
                <a:cubicBezTo>
                  <a:pt x="68" y="76"/>
                  <a:pt x="68" y="76"/>
                  <a:pt x="68" y="76"/>
                </a:cubicBezTo>
                <a:cubicBezTo>
                  <a:pt x="66" y="77"/>
                  <a:pt x="66" y="77"/>
                  <a:pt x="66" y="77"/>
                </a:cubicBezTo>
                <a:cubicBezTo>
                  <a:pt x="65" y="78"/>
                  <a:pt x="64" y="80"/>
                  <a:pt x="63" y="81"/>
                </a:cubicBezTo>
                <a:cubicBezTo>
                  <a:pt x="62" y="82"/>
                  <a:pt x="61" y="82"/>
                  <a:pt x="60" y="83"/>
                </a:cubicBezTo>
                <a:cubicBezTo>
                  <a:pt x="58" y="84"/>
                  <a:pt x="57" y="85"/>
                  <a:pt x="55" y="85"/>
                </a:cubicBezTo>
                <a:cubicBezTo>
                  <a:pt x="54" y="86"/>
                  <a:pt x="52" y="86"/>
                  <a:pt x="50" y="86"/>
                </a:cubicBezTo>
                <a:cubicBezTo>
                  <a:pt x="46" y="86"/>
                  <a:pt x="43" y="85"/>
                  <a:pt x="40" y="84"/>
                </a:cubicBezTo>
                <a:cubicBezTo>
                  <a:pt x="37" y="83"/>
                  <a:pt x="35" y="81"/>
                  <a:pt x="33" y="79"/>
                </a:cubicBezTo>
                <a:cubicBezTo>
                  <a:pt x="31" y="76"/>
                  <a:pt x="30" y="74"/>
                  <a:pt x="29" y="70"/>
                </a:cubicBezTo>
                <a:cubicBezTo>
                  <a:pt x="28" y="67"/>
                  <a:pt x="27" y="63"/>
                  <a:pt x="27" y="59"/>
                </a:cubicBezTo>
                <a:cubicBezTo>
                  <a:pt x="27" y="55"/>
                  <a:pt x="28" y="50"/>
                  <a:pt x="29" y="46"/>
                </a:cubicBezTo>
                <a:cubicBezTo>
                  <a:pt x="31" y="42"/>
                  <a:pt x="33" y="39"/>
                  <a:pt x="35" y="36"/>
                </a:cubicBezTo>
                <a:cubicBezTo>
                  <a:pt x="38" y="34"/>
                  <a:pt x="41" y="31"/>
                  <a:pt x="45" y="30"/>
                </a:cubicBezTo>
                <a:cubicBezTo>
                  <a:pt x="48" y="28"/>
                  <a:pt x="53" y="28"/>
                  <a:pt x="57" y="28"/>
                </a:cubicBezTo>
                <a:cubicBezTo>
                  <a:pt x="59" y="28"/>
                  <a:pt x="62" y="28"/>
                  <a:pt x="64" y="28"/>
                </a:cubicBezTo>
                <a:cubicBezTo>
                  <a:pt x="66" y="28"/>
                  <a:pt x="68" y="28"/>
                  <a:pt x="70" y="29"/>
                </a:cubicBezTo>
                <a:cubicBezTo>
                  <a:pt x="72" y="29"/>
                  <a:pt x="74" y="30"/>
                  <a:pt x="76" y="30"/>
                </a:cubicBezTo>
                <a:cubicBezTo>
                  <a:pt x="77" y="30"/>
                  <a:pt x="78" y="31"/>
                  <a:pt x="79" y="31"/>
                </a:cubicBezTo>
                <a:cubicBezTo>
                  <a:pt x="78" y="60"/>
                  <a:pt x="78" y="60"/>
                  <a:pt x="78" y="60"/>
                </a:cubicBezTo>
                <a:cubicBezTo>
                  <a:pt x="78" y="61"/>
                  <a:pt x="78" y="62"/>
                  <a:pt x="78" y="63"/>
                </a:cubicBezTo>
                <a:cubicBezTo>
                  <a:pt x="78" y="65"/>
                  <a:pt x="78" y="65"/>
                  <a:pt x="78" y="65"/>
                </a:cubicBezTo>
                <a:cubicBezTo>
                  <a:pt x="78" y="67"/>
                  <a:pt x="78" y="69"/>
                  <a:pt x="78" y="70"/>
                </a:cubicBezTo>
                <a:cubicBezTo>
                  <a:pt x="79" y="72"/>
                  <a:pt x="79" y="73"/>
                  <a:pt x="80" y="74"/>
                </a:cubicBezTo>
                <a:cubicBezTo>
                  <a:pt x="80" y="75"/>
                  <a:pt x="81" y="76"/>
                  <a:pt x="83" y="77"/>
                </a:cubicBezTo>
                <a:cubicBezTo>
                  <a:pt x="83" y="77"/>
                  <a:pt x="84" y="77"/>
                  <a:pt x="86" y="77"/>
                </a:cubicBezTo>
                <a:cubicBezTo>
                  <a:pt x="88" y="77"/>
                  <a:pt x="90" y="76"/>
                  <a:pt x="92" y="75"/>
                </a:cubicBezTo>
                <a:cubicBezTo>
                  <a:pt x="93" y="73"/>
                  <a:pt x="94" y="71"/>
                  <a:pt x="95" y="68"/>
                </a:cubicBezTo>
                <a:cubicBezTo>
                  <a:pt x="96" y="66"/>
                  <a:pt x="97" y="63"/>
                  <a:pt x="97" y="60"/>
                </a:cubicBezTo>
                <a:cubicBezTo>
                  <a:pt x="98" y="57"/>
                  <a:pt x="98" y="54"/>
                  <a:pt x="98" y="50"/>
                </a:cubicBezTo>
                <a:cubicBezTo>
                  <a:pt x="98" y="44"/>
                  <a:pt x="97" y="38"/>
                  <a:pt x="95" y="33"/>
                </a:cubicBezTo>
                <a:cubicBezTo>
                  <a:pt x="93" y="28"/>
                  <a:pt x="90" y="23"/>
                  <a:pt x="87" y="20"/>
                </a:cubicBezTo>
                <a:cubicBezTo>
                  <a:pt x="83" y="16"/>
                  <a:pt x="79" y="13"/>
                  <a:pt x="74" y="12"/>
                </a:cubicBezTo>
                <a:cubicBezTo>
                  <a:pt x="70" y="10"/>
                  <a:pt x="64" y="9"/>
                  <a:pt x="59" y="9"/>
                </a:cubicBezTo>
                <a:cubicBezTo>
                  <a:pt x="51" y="9"/>
                  <a:pt x="44" y="10"/>
                  <a:pt x="38" y="13"/>
                </a:cubicBezTo>
                <a:cubicBezTo>
                  <a:pt x="32" y="15"/>
                  <a:pt x="27" y="19"/>
                  <a:pt x="23" y="24"/>
                </a:cubicBezTo>
                <a:cubicBezTo>
                  <a:pt x="19" y="28"/>
                  <a:pt x="16" y="34"/>
                  <a:pt x="14" y="40"/>
                </a:cubicBezTo>
                <a:cubicBezTo>
                  <a:pt x="12" y="46"/>
                  <a:pt x="11" y="53"/>
                  <a:pt x="11" y="61"/>
                </a:cubicBezTo>
                <a:cubicBezTo>
                  <a:pt x="11" y="68"/>
                  <a:pt x="12" y="74"/>
                  <a:pt x="14" y="79"/>
                </a:cubicBezTo>
                <a:cubicBezTo>
                  <a:pt x="16" y="85"/>
                  <a:pt x="18" y="90"/>
                  <a:pt x="22" y="93"/>
                </a:cubicBezTo>
                <a:cubicBezTo>
                  <a:pt x="26" y="97"/>
                  <a:pt x="30" y="100"/>
                  <a:pt x="35" y="102"/>
                </a:cubicBezTo>
                <a:cubicBezTo>
                  <a:pt x="40" y="104"/>
                  <a:pt x="46" y="105"/>
                  <a:pt x="53" y="105"/>
                </a:cubicBezTo>
                <a:cubicBezTo>
                  <a:pt x="56" y="105"/>
                  <a:pt x="59" y="105"/>
                  <a:pt x="62" y="104"/>
                </a:cubicBezTo>
                <a:cubicBezTo>
                  <a:pt x="64" y="104"/>
                  <a:pt x="67" y="103"/>
                  <a:pt x="70" y="103"/>
                </a:cubicBezTo>
                <a:cubicBezTo>
                  <a:pt x="73" y="102"/>
                  <a:pt x="76" y="101"/>
                  <a:pt x="79" y="101"/>
                </a:cubicBezTo>
                <a:cubicBezTo>
                  <a:pt x="80" y="100"/>
                  <a:pt x="82" y="100"/>
                  <a:pt x="84" y="99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0" y="110"/>
                  <a:pt x="75" y="111"/>
                  <a:pt x="70" y="112"/>
                </a:cubicBezTo>
                <a:cubicBezTo>
                  <a:pt x="65" y="113"/>
                  <a:pt x="59" y="114"/>
                  <a:pt x="53" y="114"/>
                </a:cubicBezTo>
                <a:close/>
                <a:moveTo>
                  <a:pt x="57" y="36"/>
                </a:moveTo>
                <a:cubicBezTo>
                  <a:pt x="54" y="36"/>
                  <a:pt x="51" y="37"/>
                  <a:pt x="49" y="38"/>
                </a:cubicBezTo>
                <a:cubicBezTo>
                  <a:pt x="47" y="40"/>
                  <a:pt x="45" y="41"/>
                  <a:pt x="43" y="44"/>
                </a:cubicBezTo>
                <a:cubicBezTo>
                  <a:pt x="42" y="46"/>
                  <a:pt x="41" y="48"/>
                  <a:pt x="40" y="51"/>
                </a:cubicBezTo>
                <a:cubicBezTo>
                  <a:pt x="40" y="54"/>
                  <a:pt x="39" y="57"/>
                  <a:pt x="39" y="60"/>
                </a:cubicBezTo>
                <a:cubicBezTo>
                  <a:pt x="39" y="66"/>
                  <a:pt x="40" y="70"/>
                  <a:pt x="43" y="73"/>
                </a:cubicBezTo>
                <a:cubicBezTo>
                  <a:pt x="45" y="76"/>
                  <a:pt x="48" y="77"/>
                  <a:pt x="52" y="77"/>
                </a:cubicBezTo>
                <a:cubicBezTo>
                  <a:pt x="54" y="77"/>
                  <a:pt x="56" y="77"/>
                  <a:pt x="58" y="75"/>
                </a:cubicBezTo>
                <a:cubicBezTo>
                  <a:pt x="60" y="74"/>
                  <a:pt x="62" y="73"/>
                  <a:pt x="63" y="71"/>
                </a:cubicBezTo>
                <a:cubicBezTo>
                  <a:pt x="64" y="69"/>
                  <a:pt x="65" y="66"/>
                  <a:pt x="65" y="64"/>
                </a:cubicBezTo>
                <a:cubicBezTo>
                  <a:pt x="66" y="61"/>
                  <a:pt x="66" y="58"/>
                  <a:pt x="66" y="55"/>
                </a:cubicBezTo>
                <a:cubicBezTo>
                  <a:pt x="67" y="37"/>
                  <a:pt x="67" y="37"/>
                  <a:pt x="67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4" y="37"/>
                  <a:pt x="63" y="36"/>
                  <a:pt x="62" y="36"/>
                </a:cubicBezTo>
                <a:cubicBezTo>
                  <a:pt x="60" y="36"/>
                  <a:pt x="59" y="36"/>
                  <a:pt x="57" y="3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5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Inhaltsplatzhalter 4"/>
          <p:cNvSpPr txBox="1">
            <a:spLocks/>
          </p:cNvSpPr>
          <p:nvPr/>
        </p:nvSpPr>
        <p:spPr>
          <a:xfrm>
            <a:off x="818127" y="2952624"/>
            <a:ext cx="1668552" cy="18626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316.804.6006</a:t>
            </a:r>
          </a:p>
        </p:txBody>
      </p:sp>
      <p:sp>
        <p:nvSpPr>
          <p:cNvPr id="16" name="Inhaltsplatzhalter 4"/>
          <p:cNvSpPr txBox="1">
            <a:spLocks/>
          </p:cNvSpPr>
          <p:nvPr/>
        </p:nvSpPr>
        <p:spPr>
          <a:xfrm>
            <a:off x="818127" y="3297637"/>
            <a:ext cx="1840001" cy="18626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shelly.conrady@mynmchealth.org</a:t>
            </a:r>
          </a:p>
        </p:txBody>
      </p:sp>
      <p:sp>
        <p:nvSpPr>
          <p:cNvPr id="17" name="Inhaltsplatzhalter 4"/>
          <p:cNvSpPr txBox="1">
            <a:spLocks/>
          </p:cNvSpPr>
          <p:nvPr/>
        </p:nvSpPr>
        <p:spPr>
          <a:xfrm>
            <a:off x="818127" y="3674060"/>
            <a:ext cx="1668552" cy="18626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9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mynmchealth.org</a:t>
            </a:r>
          </a:p>
        </p:txBody>
      </p:sp>
      <p:sp>
        <p:nvSpPr>
          <p:cNvPr id="32" name="Inhaltsplatzhalter 4"/>
          <p:cNvSpPr txBox="1">
            <a:spLocks/>
          </p:cNvSpPr>
          <p:nvPr/>
        </p:nvSpPr>
        <p:spPr>
          <a:xfrm>
            <a:off x="486160" y="2470960"/>
            <a:ext cx="2933700" cy="24615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8738" lvl="1" indent="0">
              <a:lnSpc>
                <a:spcPct val="150000"/>
              </a:lnSpc>
              <a:buNone/>
            </a:pPr>
            <a:r>
              <a:rPr lang="en-US" sz="1200" kern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SHELLY CONRADY</a:t>
            </a:r>
          </a:p>
        </p:txBody>
      </p:sp>
    </p:spTree>
    <p:extLst>
      <p:ext uri="{BB962C8B-B14F-4D97-AF65-F5344CB8AC3E}">
        <p14:creationId xmlns:p14="http://schemas.microsoft.com/office/powerpoint/2010/main" val="3458481617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1_Custom Design">
  <a:themeElements>
    <a:clrScheme name="NMC Health">
      <a:dk1>
        <a:srgbClr val="000000"/>
      </a:dk1>
      <a:lt1>
        <a:sysClr val="window" lastClr="FFFFFF"/>
      </a:lt1>
      <a:dk2>
        <a:srgbClr val="75787B"/>
      </a:dk2>
      <a:lt2>
        <a:srgbClr val="FFFFFF"/>
      </a:lt2>
      <a:accent1>
        <a:srgbClr val="003087"/>
      </a:accent1>
      <a:accent2>
        <a:srgbClr val="EF9600"/>
      </a:accent2>
      <a:accent3>
        <a:srgbClr val="CB333B"/>
      </a:accent3>
      <a:accent4>
        <a:srgbClr val="7A9A01"/>
      </a:accent4>
      <a:accent5>
        <a:srgbClr val="75787B"/>
      </a:accent5>
      <a:accent6>
        <a:srgbClr val="EF9600"/>
      </a:accent6>
      <a:hlink>
        <a:srgbClr val="003087"/>
      </a:hlink>
      <a:folHlink>
        <a:srgbClr val="EF9600"/>
      </a:folHlink>
    </a:clrScheme>
    <a:fontScheme name="Arial">
      <a:majorFont>
        <a:latin typeface="Arial"/>
        <a:ea typeface=""/>
        <a:cs typeface="FontAwesome"/>
      </a:majorFont>
      <a:minorFont>
        <a:latin typeface="Arial"/>
        <a:ea typeface=""/>
        <a:cs typeface="FontAwesom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35415</TotalTime>
  <Words>1190</Words>
  <Application>Microsoft Office PowerPoint</Application>
  <PresentationFormat>On-screen Show (16:9)</PresentationFormat>
  <Paragraphs>192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Book Antiqua</vt:lpstr>
      <vt:lpstr>Calibri</vt:lpstr>
      <vt:lpstr>FontAwesome</vt:lpstr>
      <vt:lpstr>HP Simplified</vt:lpstr>
      <vt:lpstr>1_Custom Design</vt:lpstr>
      <vt:lpstr>PowerPoint Presentation</vt:lpstr>
      <vt:lpstr>PowerPoint Presentation</vt:lpstr>
      <vt:lpstr>Winning Combination</vt:lpstr>
      <vt:lpstr>Project Brief Timeline</vt:lpstr>
      <vt:lpstr>Project Briefs</vt:lpstr>
      <vt:lpstr>Project Briefs</vt:lpstr>
      <vt:lpstr>Lead Gen – Web Pages/Blogs with Conversions</vt:lpstr>
      <vt:lpstr>Lead Gen – UTMs &amp; QR Codes</vt:lpstr>
      <vt:lpstr>Tools We Use</vt:lpstr>
      <vt:lpstr>Tools We Use</vt:lpstr>
      <vt:lpstr>Tools We Use</vt:lpstr>
      <vt:lpstr>Tools We Use</vt:lpstr>
      <vt:lpstr>Tools We Use</vt:lpstr>
      <vt:lpstr>Project Briefs – NY Wellness: Say Yes</vt:lpstr>
      <vt:lpstr>Project Briefs – Cardiac Rehab</vt:lpstr>
      <vt:lpstr>Building a New Robot to Move the Needle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dfdfdfdfd</dc:title>
  <dc:creator>High Tech</dc:creator>
  <cp:lastModifiedBy>Shelby Stacy</cp:lastModifiedBy>
  <cp:revision>7534</cp:revision>
  <cp:lastPrinted>2023-09-20T21:57:34Z</cp:lastPrinted>
  <dcterms:created xsi:type="dcterms:W3CDTF">2014-09-03T19:30:44Z</dcterms:created>
  <dcterms:modified xsi:type="dcterms:W3CDTF">2024-04-24T16:04:12Z</dcterms:modified>
</cp:coreProperties>
</file>