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12"/>
  </p:notesMasterIdLst>
  <p:handoutMasterIdLst>
    <p:handoutMasterId r:id="rId13"/>
  </p:handoutMasterIdLst>
  <p:sldIdLst>
    <p:sldId id="911" r:id="rId2"/>
    <p:sldId id="963" r:id="rId3"/>
    <p:sldId id="962" r:id="rId4"/>
    <p:sldId id="964" r:id="rId5"/>
    <p:sldId id="965" r:id="rId6"/>
    <p:sldId id="967" r:id="rId7"/>
    <p:sldId id="968" r:id="rId8"/>
    <p:sldId id="949" r:id="rId9"/>
    <p:sldId id="946" r:id="rId10"/>
    <p:sldId id="961" r:id="rId11"/>
  </p:sldIdLst>
  <p:sldSz cx="9144000" cy="6858000" type="screen4x3"/>
  <p:notesSz cx="7010400" cy="9296400"/>
  <p:custDataLst>
    <p:tags r:id="rId1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138" autoAdjust="0"/>
    <p:restoredTop sz="76431" autoAdjust="0"/>
  </p:normalViewPr>
  <p:slideViewPr>
    <p:cSldViewPr>
      <p:cViewPr varScale="1">
        <p:scale>
          <a:sx n="80" d="100"/>
          <a:sy n="80" d="100"/>
        </p:scale>
        <p:origin x="1326" y="84"/>
      </p:cViewPr>
      <p:guideLst>
        <p:guide orient="horz" pos="2160"/>
        <p:guide pos="2880"/>
      </p:guideLst>
    </p:cSldViewPr>
  </p:slideViewPr>
  <p:outlineViewPr>
    <p:cViewPr>
      <p:scale>
        <a:sx n="33" d="100"/>
        <a:sy n="33" d="100"/>
      </p:scale>
      <p:origin x="0" y="3366"/>
    </p:cViewPr>
  </p:outlineViewPr>
  <p:notesTextViewPr>
    <p:cViewPr>
      <p:scale>
        <a:sx n="1" d="1"/>
        <a:sy n="1" d="1"/>
      </p:scale>
      <p:origin x="0" y="0"/>
    </p:cViewPr>
  </p:notesTextViewPr>
  <p:sorterViewPr>
    <p:cViewPr varScale="1">
      <p:scale>
        <a:sx n="100" d="100"/>
        <a:sy n="100" d="100"/>
      </p:scale>
      <p:origin x="0" y="-25722"/>
    </p:cViewPr>
  </p:sorterViewPr>
  <p:notesViewPr>
    <p:cSldViewPr showGuides="1">
      <p:cViewPr varScale="1">
        <p:scale>
          <a:sx n="86" d="100"/>
          <a:sy n="86" d="100"/>
        </p:scale>
        <p:origin x="3804" y="10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BE29C6-DAF9-4FA7-96DA-F2D63C6C8A83}" type="doc">
      <dgm:prSet loTypeId="urn:microsoft.com/office/officeart/2011/layout/InterconnectedBlockProcess" loCatId="process" qsTypeId="urn:microsoft.com/office/officeart/2005/8/quickstyle/simple1" qsCatId="simple" csTypeId="urn:microsoft.com/office/officeart/2005/8/colors/accent0_3" csCatId="mainScheme" phldr="1"/>
      <dgm:spPr/>
      <dgm:t>
        <a:bodyPr/>
        <a:lstStyle/>
        <a:p>
          <a:endParaRPr lang="en-US"/>
        </a:p>
      </dgm:t>
    </dgm:pt>
    <dgm:pt modelId="{FDF5255D-5DA0-4A32-8DBE-B0C126E96221}">
      <dgm:prSet phldrT="[Text]"/>
      <dgm:spPr/>
      <dgm:t>
        <a:bodyPr/>
        <a:lstStyle/>
        <a:p>
          <a:r>
            <a:rPr lang="en-US" dirty="0"/>
            <a:t>Get Ready</a:t>
          </a:r>
        </a:p>
      </dgm:t>
    </dgm:pt>
    <dgm:pt modelId="{19C05EB2-24A5-4797-BE27-1606BBA2CE77}" type="parTrans" cxnId="{A476F212-F34B-40F6-8251-A9CA740420F5}">
      <dgm:prSet/>
      <dgm:spPr/>
      <dgm:t>
        <a:bodyPr/>
        <a:lstStyle/>
        <a:p>
          <a:endParaRPr lang="en-US"/>
        </a:p>
      </dgm:t>
    </dgm:pt>
    <dgm:pt modelId="{4FD11D29-8BAA-4956-836A-A3509B35DCAD}" type="sibTrans" cxnId="{A476F212-F34B-40F6-8251-A9CA740420F5}">
      <dgm:prSet/>
      <dgm:spPr/>
      <dgm:t>
        <a:bodyPr/>
        <a:lstStyle/>
        <a:p>
          <a:endParaRPr lang="en-US"/>
        </a:p>
      </dgm:t>
    </dgm:pt>
    <dgm:pt modelId="{D0933DBF-C4A6-4D86-9AFF-04BAC5180061}">
      <dgm:prSet phldrT="[Text]" custT="1"/>
      <dgm:spPr/>
      <dgm:t>
        <a:bodyPr/>
        <a:lstStyle/>
        <a:p>
          <a:pPr algn="l"/>
          <a:r>
            <a:rPr lang="en-US" sz="1200" b="1" dirty="0"/>
            <a:t>Register by July 16, 2024</a:t>
          </a:r>
        </a:p>
        <a:p>
          <a:pPr algn="l"/>
          <a:r>
            <a:rPr lang="en-US" sz="1200" dirty="0"/>
            <a:t>-Register by mail, fill out the form and send to your county election officer</a:t>
          </a:r>
        </a:p>
        <a:p>
          <a:pPr algn="l"/>
          <a:r>
            <a:rPr lang="en-US" sz="1200" dirty="0"/>
            <a:t>-Register online at kdor.ks.gov/apps/</a:t>
          </a:r>
          <a:r>
            <a:rPr lang="en-US" sz="1200" dirty="0" err="1"/>
            <a:t>VoterReg</a:t>
          </a:r>
          <a:endParaRPr lang="en-US" sz="1200" dirty="0"/>
        </a:p>
        <a:p>
          <a:pPr algn="l"/>
          <a:r>
            <a:rPr lang="en-US" sz="1200" dirty="0"/>
            <a:t>-Not Sure?  Check your registration at myvoteinfo.voteks.org</a:t>
          </a:r>
        </a:p>
        <a:p>
          <a:pPr algn="l"/>
          <a:endParaRPr lang="en-US" sz="800" dirty="0"/>
        </a:p>
        <a:p>
          <a:pPr algn="r"/>
          <a:endParaRPr lang="en-US" sz="800" dirty="0"/>
        </a:p>
      </dgm:t>
    </dgm:pt>
    <dgm:pt modelId="{D77AD9B1-2121-4BD3-B538-C73486200368}" type="parTrans" cxnId="{1D40E736-F749-4F1D-80E8-B9AB50871757}">
      <dgm:prSet/>
      <dgm:spPr/>
      <dgm:t>
        <a:bodyPr/>
        <a:lstStyle/>
        <a:p>
          <a:endParaRPr lang="en-US"/>
        </a:p>
      </dgm:t>
    </dgm:pt>
    <dgm:pt modelId="{A0A0A76D-CA1A-4C02-9F4B-AC35E6E6E00C}" type="sibTrans" cxnId="{1D40E736-F749-4F1D-80E8-B9AB50871757}">
      <dgm:prSet/>
      <dgm:spPr/>
      <dgm:t>
        <a:bodyPr/>
        <a:lstStyle/>
        <a:p>
          <a:endParaRPr lang="en-US"/>
        </a:p>
      </dgm:t>
    </dgm:pt>
    <dgm:pt modelId="{EB77985D-32FF-41BF-B1F0-F1E8536892C7}">
      <dgm:prSet phldrT="[Text]"/>
      <dgm:spPr/>
      <dgm:t>
        <a:bodyPr/>
        <a:lstStyle/>
        <a:p>
          <a:r>
            <a:rPr lang="en-US" dirty="0"/>
            <a:t>Get Set</a:t>
          </a:r>
        </a:p>
      </dgm:t>
    </dgm:pt>
    <dgm:pt modelId="{7EE67997-C4F7-49C9-90E4-E54C07ABB481}" type="parTrans" cxnId="{D5CD53E2-ED0A-4577-9263-141FC1B2A655}">
      <dgm:prSet/>
      <dgm:spPr/>
      <dgm:t>
        <a:bodyPr/>
        <a:lstStyle/>
        <a:p>
          <a:endParaRPr lang="en-US"/>
        </a:p>
      </dgm:t>
    </dgm:pt>
    <dgm:pt modelId="{025F05B1-D04D-45BD-9F51-22F0184D3869}" type="sibTrans" cxnId="{D5CD53E2-ED0A-4577-9263-141FC1B2A655}">
      <dgm:prSet/>
      <dgm:spPr/>
      <dgm:t>
        <a:bodyPr/>
        <a:lstStyle/>
        <a:p>
          <a:endParaRPr lang="en-US"/>
        </a:p>
      </dgm:t>
    </dgm:pt>
    <dgm:pt modelId="{787DF17C-4E59-4AF2-911E-8EFE0B3785FF}">
      <dgm:prSet phldrT="[Text]" custT="1"/>
      <dgm:spPr/>
      <dgm:t>
        <a:bodyPr/>
        <a:lstStyle/>
        <a:p>
          <a:r>
            <a:rPr lang="en-US" sz="1200" b="1" dirty="0"/>
            <a:t>Party Affiliation</a:t>
          </a:r>
        </a:p>
        <a:p>
          <a:r>
            <a:rPr lang="en-US" sz="1200" dirty="0"/>
            <a:t>-Do I have to declare a party affiliation?</a:t>
          </a:r>
        </a:p>
        <a:p>
          <a:r>
            <a:rPr lang="en-US" sz="1200" dirty="0"/>
            <a:t>Yes, for the partisan primary.  Although you do not have to be registered with any party to vote in the special election or local non-partisan elections..</a:t>
          </a:r>
        </a:p>
        <a:p>
          <a:r>
            <a:rPr lang="en-US" sz="1200" b="1" dirty="0"/>
            <a:t>ID</a:t>
          </a:r>
        </a:p>
        <a:p>
          <a:r>
            <a:rPr lang="en-US" sz="1200" b="0" dirty="0"/>
            <a:t>State law requires voters to show ID when casting a vote including advance in-person.  If you do not have ID the voter can be issues a provisional ballot</a:t>
          </a:r>
          <a:r>
            <a:rPr lang="en-US" sz="1000" b="1" dirty="0"/>
            <a:t>.</a:t>
          </a:r>
        </a:p>
      </dgm:t>
    </dgm:pt>
    <dgm:pt modelId="{3B41A5D0-AEA7-451F-85EA-6DC0F6FAED80}" type="parTrans" cxnId="{A90E5795-1A26-4EBD-BEBC-B6B164312F6F}">
      <dgm:prSet/>
      <dgm:spPr/>
      <dgm:t>
        <a:bodyPr/>
        <a:lstStyle/>
        <a:p>
          <a:endParaRPr lang="en-US"/>
        </a:p>
      </dgm:t>
    </dgm:pt>
    <dgm:pt modelId="{782B8E10-CCB6-4747-9331-BB2D931891A8}" type="sibTrans" cxnId="{A90E5795-1A26-4EBD-BEBC-B6B164312F6F}">
      <dgm:prSet/>
      <dgm:spPr/>
      <dgm:t>
        <a:bodyPr/>
        <a:lstStyle/>
        <a:p>
          <a:endParaRPr lang="en-US"/>
        </a:p>
      </dgm:t>
    </dgm:pt>
    <dgm:pt modelId="{5546398E-B7DC-4F83-9535-AA7496133770}">
      <dgm:prSet phldrT="[Text]"/>
      <dgm:spPr/>
      <dgm:t>
        <a:bodyPr/>
        <a:lstStyle/>
        <a:p>
          <a:r>
            <a:rPr lang="en-US" dirty="0"/>
            <a:t>VOTE</a:t>
          </a:r>
        </a:p>
      </dgm:t>
    </dgm:pt>
    <dgm:pt modelId="{0E5470B7-7CB5-4207-B380-4F6058970742}" type="parTrans" cxnId="{C0F745E8-99C5-4CCB-AFE7-325C29561294}">
      <dgm:prSet/>
      <dgm:spPr/>
      <dgm:t>
        <a:bodyPr/>
        <a:lstStyle/>
        <a:p>
          <a:endParaRPr lang="en-US"/>
        </a:p>
      </dgm:t>
    </dgm:pt>
    <dgm:pt modelId="{9A3957A6-23A4-432B-998F-3EE26B71FEFF}" type="sibTrans" cxnId="{C0F745E8-99C5-4CCB-AFE7-325C29561294}">
      <dgm:prSet/>
      <dgm:spPr/>
      <dgm:t>
        <a:bodyPr/>
        <a:lstStyle/>
        <a:p>
          <a:endParaRPr lang="en-US"/>
        </a:p>
      </dgm:t>
    </dgm:pt>
    <dgm:pt modelId="{CDDAC4B5-5D85-4FD0-9B89-70B9D40A16C6}">
      <dgm:prSet phldrT="[Text]" custT="1"/>
      <dgm:spPr/>
      <dgm:t>
        <a:bodyPr/>
        <a:lstStyle/>
        <a:p>
          <a:r>
            <a:rPr lang="en-US" sz="1200" b="1" dirty="0"/>
            <a:t>By Mail</a:t>
          </a:r>
        </a:p>
        <a:p>
          <a:r>
            <a:rPr lang="en-US" sz="1200" dirty="0"/>
            <a:t>-Request advance ballot from local election officer by July 30.</a:t>
          </a:r>
        </a:p>
        <a:p>
          <a:r>
            <a:rPr lang="en-US" sz="1200" dirty="0"/>
            <a:t>-Fill it out and mail it or drop it off to your county election office.</a:t>
          </a:r>
        </a:p>
        <a:p>
          <a:r>
            <a:rPr lang="en-US" sz="1200" dirty="0"/>
            <a:t>-Ballot mailed must be postmarked by Aug. 6 and received by Aug. 9.</a:t>
          </a:r>
        </a:p>
        <a:p>
          <a:r>
            <a:rPr lang="en-US" sz="1200" b="1" dirty="0"/>
            <a:t>In Person-Advance</a:t>
          </a:r>
        </a:p>
        <a:p>
          <a:r>
            <a:rPr lang="en-US" sz="1200" b="0" dirty="0"/>
            <a:t>-Last day to advance vote in person is Aug.5.</a:t>
          </a:r>
        </a:p>
        <a:p>
          <a:r>
            <a:rPr lang="en-US" sz="1200" b="1" dirty="0"/>
            <a:t>In-Person on Election Day</a:t>
          </a:r>
        </a:p>
        <a:p>
          <a:r>
            <a:rPr lang="en-US" sz="1200" b="1" dirty="0"/>
            <a:t>-</a:t>
          </a:r>
          <a:r>
            <a:rPr lang="en-US" sz="1200" b="0" dirty="0"/>
            <a:t>Find your polling place by visiting myvoteinfo.voteks.org. </a:t>
          </a:r>
        </a:p>
      </dgm:t>
    </dgm:pt>
    <dgm:pt modelId="{33CEEA52-ABFD-4F01-8D26-DD867B7BF6D4}" type="parTrans" cxnId="{435CAB02-7427-4DEC-9B72-7B49A4D32884}">
      <dgm:prSet/>
      <dgm:spPr/>
      <dgm:t>
        <a:bodyPr/>
        <a:lstStyle/>
        <a:p>
          <a:endParaRPr lang="en-US"/>
        </a:p>
      </dgm:t>
    </dgm:pt>
    <dgm:pt modelId="{97D7C697-30CD-42DD-A7DA-8510B951BB06}" type="sibTrans" cxnId="{435CAB02-7427-4DEC-9B72-7B49A4D32884}">
      <dgm:prSet/>
      <dgm:spPr/>
      <dgm:t>
        <a:bodyPr/>
        <a:lstStyle/>
        <a:p>
          <a:endParaRPr lang="en-US"/>
        </a:p>
      </dgm:t>
    </dgm:pt>
    <dgm:pt modelId="{DBC3435E-3627-4447-BB1E-05476DE0B201}">
      <dgm:prSet/>
      <dgm:spPr/>
      <dgm:t>
        <a:bodyPr/>
        <a:lstStyle/>
        <a:p>
          <a:endParaRPr lang="en-US" sz="1000" b="1" dirty="0"/>
        </a:p>
      </dgm:t>
    </dgm:pt>
    <dgm:pt modelId="{57D09353-4F0F-4F40-AC5C-F2277CF72F50}" type="parTrans" cxnId="{6C2C7C1E-D9DF-46B6-ABD3-5D18277B42AC}">
      <dgm:prSet/>
      <dgm:spPr/>
      <dgm:t>
        <a:bodyPr/>
        <a:lstStyle/>
        <a:p>
          <a:endParaRPr lang="en-US"/>
        </a:p>
      </dgm:t>
    </dgm:pt>
    <dgm:pt modelId="{31A4BDEC-BB8D-4ABE-80C8-2202CCBF4E71}" type="sibTrans" cxnId="{6C2C7C1E-D9DF-46B6-ABD3-5D18277B42AC}">
      <dgm:prSet/>
      <dgm:spPr/>
      <dgm:t>
        <a:bodyPr/>
        <a:lstStyle/>
        <a:p>
          <a:endParaRPr lang="en-US"/>
        </a:p>
      </dgm:t>
    </dgm:pt>
    <dgm:pt modelId="{9446E112-706A-4A8E-BB47-1EFA67CB573C}" type="pres">
      <dgm:prSet presAssocID="{85BE29C6-DAF9-4FA7-96DA-F2D63C6C8A83}" presName="Name0" presStyleCnt="0">
        <dgm:presLayoutVars>
          <dgm:chMax val="7"/>
          <dgm:chPref val="5"/>
          <dgm:dir/>
          <dgm:animOne val="branch"/>
          <dgm:animLvl val="lvl"/>
        </dgm:presLayoutVars>
      </dgm:prSet>
      <dgm:spPr/>
    </dgm:pt>
    <dgm:pt modelId="{538B96E3-650B-4FC8-9F86-E6207047954A}" type="pres">
      <dgm:prSet presAssocID="{5546398E-B7DC-4F83-9535-AA7496133770}" presName="ChildAccent3" presStyleCnt="0"/>
      <dgm:spPr/>
    </dgm:pt>
    <dgm:pt modelId="{511ED5F4-E614-45F1-A52F-977CCEAE22F2}" type="pres">
      <dgm:prSet presAssocID="{5546398E-B7DC-4F83-9535-AA7496133770}" presName="ChildAccent" presStyleLbl="alignImgPlace1" presStyleIdx="0" presStyleCnt="3" custScaleX="146523" custScaleY="96888" custLinFactNeighborX="42486" custLinFactNeighborY="-1420"/>
      <dgm:spPr/>
    </dgm:pt>
    <dgm:pt modelId="{B35B9A57-2EAE-4EE2-B16C-DF992E2C8CEF}" type="pres">
      <dgm:prSet presAssocID="{5546398E-B7DC-4F83-9535-AA7496133770}" presName="Child3" presStyleLbl="revTx" presStyleIdx="0" presStyleCnt="0">
        <dgm:presLayoutVars>
          <dgm:chMax val="0"/>
          <dgm:chPref val="0"/>
          <dgm:bulletEnabled val="1"/>
        </dgm:presLayoutVars>
      </dgm:prSet>
      <dgm:spPr/>
    </dgm:pt>
    <dgm:pt modelId="{F2D8B168-6449-46CF-86CB-CEC1288EBB57}" type="pres">
      <dgm:prSet presAssocID="{5546398E-B7DC-4F83-9535-AA7496133770}" presName="Parent3" presStyleLbl="node1" presStyleIdx="0" presStyleCnt="3" custScaleX="137617" custLinFactNeighborX="46219" custLinFactNeighborY="-3644">
        <dgm:presLayoutVars>
          <dgm:chMax val="2"/>
          <dgm:chPref val="1"/>
          <dgm:bulletEnabled val="1"/>
        </dgm:presLayoutVars>
      </dgm:prSet>
      <dgm:spPr/>
    </dgm:pt>
    <dgm:pt modelId="{810A96A3-9A13-4B6D-88EC-FEE776CAFA09}" type="pres">
      <dgm:prSet presAssocID="{EB77985D-32FF-41BF-B1F0-F1E8536892C7}" presName="ChildAccent2" presStyleCnt="0"/>
      <dgm:spPr/>
    </dgm:pt>
    <dgm:pt modelId="{9D501463-B386-4387-B766-0F29D48E4E0E}" type="pres">
      <dgm:prSet presAssocID="{EB77985D-32FF-41BF-B1F0-F1E8536892C7}" presName="ChildAccent" presStyleLbl="alignImgPlace1" presStyleIdx="1" presStyleCnt="3" custScaleX="129806" custLinFactNeighborX="12251"/>
      <dgm:spPr/>
    </dgm:pt>
    <dgm:pt modelId="{6FA613B6-4AC1-42A2-AF39-F11FC36C3518}" type="pres">
      <dgm:prSet presAssocID="{EB77985D-32FF-41BF-B1F0-F1E8536892C7}" presName="Child2" presStyleLbl="revTx" presStyleIdx="0" presStyleCnt="0">
        <dgm:presLayoutVars>
          <dgm:chMax val="0"/>
          <dgm:chPref val="0"/>
          <dgm:bulletEnabled val="1"/>
        </dgm:presLayoutVars>
      </dgm:prSet>
      <dgm:spPr/>
    </dgm:pt>
    <dgm:pt modelId="{3C75C854-F69A-44B3-8D1A-DDFF2A3C4663}" type="pres">
      <dgm:prSet presAssocID="{EB77985D-32FF-41BF-B1F0-F1E8536892C7}" presName="Parent2" presStyleLbl="node1" presStyleIdx="1" presStyleCnt="3" custScaleX="127250" custLinFactNeighborX="13815">
        <dgm:presLayoutVars>
          <dgm:chMax val="2"/>
          <dgm:chPref val="1"/>
          <dgm:bulletEnabled val="1"/>
        </dgm:presLayoutVars>
      </dgm:prSet>
      <dgm:spPr/>
    </dgm:pt>
    <dgm:pt modelId="{3C06BD71-3C0D-47CD-B533-40EBCFF5E983}" type="pres">
      <dgm:prSet presAssocID="{FDF5255D-5DA0-4A32-8DBE-B0C126E96221}" presName="ChildAccent1" presStyleCnt="0"/>
      <dgm:spPr/>
    </dgm:pt>
    <dgm:pt modelId="{9AD0D77A-A0F0-4B3C-A81C-54DA3347D8D3}" type="pres">
      <dgm:prSet presAssocID="{FDF5255D-5DA0-4A32-8DBE-B0C126E96221}" presName="ChildAccent" presStyleLbl="alignImgPlace1" presStyleIdx="2" presStyleCnt="3" custScaleX="126450" custLinFactNeighborX="-15128" custLinFactNeighborY="-266"/>
      <dgm:spPr/>
    </dgm:pt>
    <dgm:pt modelId="{F628D0BA-3EF6-47A9-ABAE-3A2ADDE9DBE2}" type="pres">
      <dgm:prSet presAssocID="{FDF5255D-5DA0-4A32-8DBE-B0C126E96221}" presName="Child1" presStyleLbl="revTx" presStyleIdx="0" presStyleCnt="0">
        <dgm:presLayoutVars>
          <dgm:chMax val="0"/>
          <dgm:chPref val="0"/>
          <dgm:bulletEnabled val="1"/>
        </dgm:presLayoutVars>
      </dgm:prSet>
      <dgm:spPr/>
    </dgm:pt>
    <dgm:pt modelId="{926F8128-EF0C-44A7-9C29-11A28F1A0541}" type="pres">
      <dgm:prSet presAssocID="{FDF5255D-5DA0-4A32-8DBE-B0C126E96221}" presName="Parent1" presStyleLbl="node1" presStyleIdx="2" presStyleCnt="3" custScaleX="106024" custLinFactNeighborX="-1425">
        <dgm:presLayoutVars>
          <dgm:chMax val="2"/>
          <dgm:chPref val="1"/>
          <dgm:bulletEnabled val="1"/>
        </dgm:presLayoutVars>
      </dgm:prSet>
      <dgm:spPr/>
    </dgm:pt>
  </dgm:ptLst>
  <dgm:cxnLst>
    <dgm:cxn modelId="{435CAB02-7427-4DEC-9B72-7B49A4D32884}" srcId="{5546398E-B7DC-4F83-9535-AA7496133770}" destId="{CDDAC4B5-5D85-4FD0-9B89-70B9D40A16C6}" srcOrd="0" destOrd="0" parTransId="{33CEEA52-ABFD-4F01-8D26-DD867B7BF6D4}" sibTransId="{97D7C697-30CD-42DD-A7DA-8510B951BB06}"/>
    <dgm:cxn modelId="{B1E67005-4927-4AC3-85C3-72AC5D1C459B}" type="presOf" srcId="{787DF17C-4E59-4AF2-911E-8EFE0B3785FF}" destId="{6FA613B6-4AC1-42A2-AF39-F11FC36C3518}" srcOrd="1" destOrd="0" presId="urn:microsoft.com/office/officeart/2011/layout/InterconnectedBlockProcess"/>
    <dgm:cxn modelId="{A476F212-F34B-40F6-8251-A9CA740420F5}" srcId="{85BE29C6-DAF9-4FA7-96DA-F2D63C6C8A83}" destId="{FDF5255D-5DA0-4A32-8DBE-B0C126E96221}" srcOrd="0" destOrd="0" parTransId="{19C05EB2-24A5-4797-BE27-1606BBA2CE77}" sibTransId="{4FD11D29-8BAA-4956-836A-A3509B35DCAD}"/>
    <dgm:cxn modelId="{6C2C7C1E-D9DF-46B6-ABD3-5D18277B42AC}" srcId="{EB77985D-32FF-41BF-B1F0-F1E8536892C7}" destId="{DBC3435E-3627-4447-BB1E-05476DE0B201}" srcOrd="1" destOrd="0" parTransId="{57D09353-4F0F-4F40-AC5C-F2277CF72F50}" sibTransId="{31A4BDEC-BB8D-4ABE-80C8-2202CCBF4E71}"/>
    <dgm:cxn modelId="{1D40E736-F749-4F1D-80E8-B9AB50871757}" srcId="{FDF5255D-5DA0-4A32-8DBE-B0C126E96221}" destId="{D0933DBF-C4A6-4D86-9AFF-04BAC5180061}" srcOrd="0" destOrd="0" parTransId="{D77AD9B1-2121-4BD3-B538-C73486200368}" sibTransId="{A0A0A76D-CA1A-4C02-9F4B-AC35E6E6E00C}"/>
    <dgm:cxn modelId="{72A15F39-2858-4AB0-A57A-7A192760A815}" type="presOf" srcId="{CDDAC4B5-5D85-4FD0-9B89-70B9D40A16C6}" destId="{B35B9A57-2EAE-4EE2-B16C-DF992E2C8CEF}" srcOrd="1" destOrd="0" presId="urn:microsoft.com/office/officeart/2011/layout/InterconnectedBlockProcess"/>
    <dgm:cxn modelId="{DFD6F55B-9989-436E-AF39-D7FDFE8845DB}" type="presOf" srcId="{787DF17C-4E59-4AF2-911E-8EFE0B3785FF}" destId="{9D501463-B386-4387-B766-0F29D48E4E0E}" srcOrd="0" destOrd="0" presId="urn:microsoft.com/office/officeart/2011/layout/InterconnectedBlockProcess"/>
    <dgm:cxn modelId="{78F3A044-FBBA-4D7A-824C-933457111D41}" type="presOf" srcId="{DBC3435E-3627-4447-BB1E-05476DE0B201}" destId="{9D501463-B386-4387-B766-0F29D48E4E0E}" srcOrd="0" destOrd="1" presId="urn:microsoft.com/office/officeart/2011/layout/InterconnectedBlockProcess"/>
    <dgm:cxn modelId="{350C8D4F-960F-4DDB-B6BB-14101337304C}" type="presOf" srcId="{D0933DBF-C4A6-4D86-9AFF-04BAC5180061}" destId="{F628D0BA-3EF6-47A9-ABAE-3A2ADDE9DBE2}" srcOrd="1" destOrd="0" presId="urn:microsoft.com/office/officeart/2011/layout/InterconnectedBlockProcess"/>
    <dgm:cxn modelId="{E134FF58-5ED4-4121-A1F3-9EB977A48B3B}" type="presOf" srcId="{D0933DBF-C4A6-4D86-9AFF-04BAC5180061}" destId="{9AD0D77A-A0F0-4B3C-A81C-54DA3347D8D3}" srcOrd="0" destOrd="0" presId="urn:microsoft.com/office/officeart/2011/layout/InterconnectedBlockProcess"/>
    <dgm:cxn modelId="{A90E5795-1A26-4EBD-BEBC-B6B164312F6F}" srcId="{EB77985D-32FF-41BF-B1F0-F1E8536892C7}" destId="{787DF17C-4E59-4AF2-911E-8EFE0B3785FF}" srcOrd="0" destOrd="0" parTransId="{3B41A5D0-AEA7-451F-85EA-6DC0F6FAED80}" sibTransId="{782B8E10-CCB6-4747-9331-BB2D931891A8}"/>
    <dgm:cxn modelId="{09D35299-9EF0-4990-9BD2-D891BD858AD9}" type="presOf" srcId="{EB77985D-32FF-41BF-B1F0-F1E8536892C7}" destId="{3C75C854-F69A-44B3-8D1A-DDFF2A3C4663}" srcOrd="0" destOrd="0" presId="urn:microsoft.com/office/officeart/2011/layout/InterconnectedBlockProcess"/>
    <dgm:cxn modelId="{DBDE67A0-9AEC-499D-9159-7A0EEC86E125}" type="presOf" srcId="{DBC3435E-3627-4447-BB1E-05476DE0B201}" destId="{6FA613B6-4AC1-42A2-AF39-F11FC36C3518}" srcOrd="1" destOrd="1" presId="urn:microsoft.com/office/officeart/2011/layout/InterconnectedBlockProcess"/>
    <dgm:cxn modelId="{FA4A66A8-9F78-49AA-A4C0-10B4201EE6EF}" type="presOf" srcId="{FDF5255D-5DA0-4A32-8DBE-B0C126E96221}" destId="{926F8128-EF0C-44A7-9C29-11A28F1A0541}" srcOrd="0" destOrd="0" presId="urn:microsoft.com/office/officeart/2011/layout/InterconnectedBlockProcess"/>
    <dgm:cxn modelId="{D5CD53E2-ED0A-4577-9263-141FC1B2A655}" srcId="{85BE29C6-DAF9-4FA7-96DA-F2D63C6C8A83}" destId="{EB77985D-32FF-41BF-B1F0-F1E8536892C7}" srcOrd="1" destOrd="0" parTransId="{7EE67997-C4F7-49C9-90E4-E54C07ABB481}" sibTransId="{025F05B1-D04D-45BD-9F51-22F0184D3869}"/>
    <dgm:cxn modelId="{C0F745E8-99C5-4CCB-AFE7-325C29561294}" srcId="{85BE29C6-DAF9-4FA7-96DA-F2D63C6C8A83}" destId="{5546398E-B7DC-4F83-9535-AA7496133770}" srcOrd="2" destOrd="0" parTransId="{0E5470B7-7CB5-4207-B380-4F6058970742}" sibTransId="{9A3957A6-23A4-432B-998F-3EE26B71FEFF}"/>
    <dgm:cxn modelId="{8C745CE9-003A-4DE3-8453-660ACE678E2F}" type="presOf" srcId="{CDDAC4B5-5D85-4FD0-9B89-70B9D40A16C6}" destId="{511ED5F4-E614-45F1-A52F-977CCEAE22F2}" srcOrd="0" destOrd="0" presId="urn:microsoft.com/office/officeart/2011/layout/InterconnectedBlockProcess"/>
    <dgm:cxn modelId="{9BE705EC-FE2B-4E09-8F31-8DD9CA0FEF17}" type="presOf" srcId="{5546398E-B7DC-4F83-9535-AA7496133770}" destId="{F2D8B168-6449-46CF-86CB-CEC1288EBB57}" srcOrd="0" destOrd="0" presId="urn:microsoft.com/office/officeart/2011/layout/InterconnectedBlockProcess"/>
    <dgm:cxn modelId="{5DA9AFED-D872-4967-AD68-CB2904CC72D7}" type="presOf" srcId="{85BE29C6-DAF9-4FA7-96DA-F2D63C6C8A83}" destId="{9446E112-706A-4A8E-BB47-1EFA67CB573C}" srcOrd="0" destOrd="0" presId="urn:microsoft.com/office/officeart/2011/layout/InterconnectedBlockProcess"/>
    <dgm:cxn modelId="{AB36A3B0-83DA-40AF-A9F0-4EA7F7F4E21F}" type="presParOf" srcId="{9446E112-706A-4A8E-BB47-1EFA67CB573C}" destId="{538B96E3-650B-4FC8-9F86-E6207047954A}" srcOrd="0" destOrd="0" presId="urn:microsoft.com/office/officeart/2011/layout/InterconnectedBlockProcess"/>
    <dgm:cxn modelId="{75E3732C-1C69-4CEA-96F4-E420D5CB8341}" type="presParOf" srcId="{538B96E3-650B-4FC8-9F86-E6207047954A}" destId="{511ED5F4-E614-45F1-A52F-977CCEAE22F2}" srcOrd="0" destOrd="0" presId="urn:microsoft.com/office/officeart/2011/layout/InterconnectedBlockProcess"/>
    <dgm:cxn modelId="{C9DE20FF-47F3-4651-A061-A593620FED22}" type="presParOf" srcId="{9446E112-706A-4A8E-BB47-1EFA67CB573C}" destId="{B35B9A57-2EAE-4EE2-B16C-DF992E2C8CEF}" srcOrd="1" destOrd="0" presId="urn:microsoft.com/office/officeart/2011/layout/InterconnectedBlockProcess"/>
    <dgm:cxn modelId="{EDB1DF93-80C5-4E68-9ADC-8067E6BF002E}" type="presParOf" srcId="{9446E112-706A-4A8E-BB47-1EFA67CB573C}" destId="{F2D8B168-6449-46CF-86CB-CEC1288EBB57}" srcOrd="2" destOrd="0" presId="urn:microsoft.com/office/officeart/2011/layout/InterconnectedBlockProcess"/>
    <dgm:cxn modelId="{6773697D-4F5C-4389-87C4-0B2C0A6B39C6}" type="presParOf" srcId="{9446E112-706A-4A8E-BB47-1EFA67CB573C}" destId="{810A96A3-9A13-4B6D-88EC-FEE776CAFA09}" srcOrd="3" destOrd="0" presId="urn:microsoft.com/office/officeart/2011/layout/InterconnectedBlockProcess"/>
    <dgm:cxn modelId="{4AABE43A-5DD8-4BAC-8DF8-35FECA2B748E}" type="presParOf" srcId="{810A96A3-9A13-4B6D-88EC-FEE776CAFA09}" destId="{9D501463-B386-4387-B766-0F29D48E4E0E}" srcOrd="0" destOrd="0" presId="urn:microsoft.com/office/officeart/2011/layout/InterconnectedBlockProcess"/>
    <dgm:cxn modelId="{9515FBE9-165D-42B9-BD92-B908ECDBB071}" type="presParOf" srcId="{9446E112-706A-4A8E-BB47-1EFA67CB573C}" destId="{6FA613B6-4AC1-42A2-AF39-F11FC36C3518}" srcOrd="4" destOrd="0" presId="urn:microsoft.com/office/officeart/2011/layout/InterconnectedBlockProcess"/>
    <dgm:cxn modelId="{4E548ECD-C33B-4DAB-A643-60BFB139FF0F}" type="presParOf" srcId="{9446E112-706A-4A8E-BB47-1EFA67CB573C}" destId="{3C75C854-F69A-44B3-8D1A-DDFF2A3C4663}" srcOrd="5" destOrd="0" presId="urn:microsoft.com/office/officeart/2011/layout/InterconnectedBlockProcess"/>
    <dgm:cxn modelId="{62D4C6B0-F6BB-4D0D-BF58-6EBB1A1F37E0}" type="presParOf" srcId="{9446E112-706A-4A8E-BB47-1EFA67CB573C}" destId="{3C06BD71-3C0D-47CD-B533-40EBCFF5E983}" srcOrd="6" destOrd="0" presId="urn:microsoft.com/office/officeart/2011/layout/InterconnectedBlockProcess"/>
    <dgm:cxn modelId="{5A1598D1-8C5B-4F1E-B61D-93A2F9B0FD65}" type="presParOf" srcId="{3C06BD71-3C0D-47CD-B533-40EBCFF5E983}" destId="{9AD0D77A-A0F0-4B3C-A81C-54DA3347D8D3}" srcOrd="0" destOrd="0" presId="urn:microsoft.com/office/officeart/2011/layout/InterconnectedBlockProcess"/>
    <dgm:cxn modelId="{3E80CFC8-D0E3-4E6A-9551-94F350F203C5}" type="presParOf" srcId="{9446E112-706A-4A8E-BB47-1EFA67CB573C}" destId="{F628D0BA-3EF6-47A9-ABAE-3A2ADDE9DBE2}" srcOrd="7" destOrd="0" presId="urn:microsoft.com/office/officeart/2011/layout/InterconnectedBlockProcess"/>
    <dgm:cxn modelId="{DBA9D745-67C1-4BD6-90C4-B65CDDADC5AA}" type="presParOf" srcId="{9446E112-706A-4A8E-BB47-1EFA67CB573C}" destId="{926F8128-EF0C-44A7-9C29-11A28F1A0541}" srcOrd="8" destOrd="0" presId="urn:microsoft.com/office/officeart/2011/layout/InterconnectedBlock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BE29C6-DAF9-4FA7-96DA-F2D63C6C8A83}" type="doc">
      <dgm:prSet loTypeId="urn:microsoft.com/office/officeart/2011/layout/InterconnectedBlockProcess" loCatId="process" qsTypeId="urn:microsoft.com/office/officeart/2005/8/quickstyle/simple1" qsCatId="simple" csTypeId="urn:microsoft.com/office/officeart/2005/8/colors/accent0_3" csCatId="mainScheme" phldr="1"/>
      <dgm:spPr/>
      <dgm:t>
        <a:bodyPr/>
        <a:lstStyle/>
        <a:p>
          <a:endParaRPr lang="en-US"/>
        </a:p>
      </dgm:t>
    </dgm:pt>
    <dgm:pt modelId="{FDF5255D-5DA0-4A32-8DBE-B0C126E96221}">
      <dgm:prSet phldrT="[Text]"/>
      <dgm:spPr/>
      <dgm:t>
        <a:bodyPr/>
        <a:lstStyle/>
        <a:p>
          <a:r>
            <a:rPr lang="en-US" dirty="0"/>
            <a:t>Get Ready</a:t>
          </a:r>
        </a:p>
      </dgm:t>
    </dgm:pt>
    <dgm:pt modelId="{19C05EB2-24A5-4797-BE27-1606BBA2CE77}" type="parTrans" cxnId="{A476F212-F34B-40F6-8251-A9CA740420F5}">
      <dgm:prSet/>
      <dgm:spPr/>
      <dgm:t>
        <a:bodyPr/>
        <a:lstStyle/>
        <a:p>
          <a:endParaRPr lang="en-US"/>
        </a:p>
      </dgm:t>
    </dgm:pt>
    <dgm:pt modelId="{4FD11D29-8BAA-4956-836A-A3509B35DCAD}" type="sibTrans" cxnId="{A476F212-F34B-40F6-8251-A9CA740420F5}">
      <dgm:prSet/>
      <dgm:spPr/>
      <dgm:t>
        <a:bodyPr/>
        <a:lstStyle/>
        <a:p>
          <a:endParaRPr lang="en-US"/>
        </a:p>
      </dgm:t>
    </dgm:pt>
    <dgm:pt modelId="{D0933DBF-C4A6-4D86-9AFF-04BAC5180061}">
      <dgm:prSet phldrT="[Text]" custT="1"/>
      <dgm:spPr/>
      <dgm:t>
        <a:bodyPr/>
        <a:lstStyle/>
        <a:p>
          <a:pPr algn="l"/>
          <a:r>
            <a:rPr lang="en-US" sz="1300" b="1" dirty="0"/>
            <a:t>Register by Oct. 15, 2024</a:t>
          </a:r>
        </a:p>
        <a:p>
          <a:pPr algn="l"/>
          <a:r>
            <a:rPr lang="en-US" sz="1300" dirty="0"/>
            <a:t>-Register by mail, fill out the form and send to your county election officer</a:t>
          </a:r>
        </a:p>
        <a:p>
          <a:pPr algn="l"/>
          <a:r>
            <a:rPr lang="en-US" sz="1300" dirty="0"/>
            <a:t>-Register online at kdor.ks.gov/apps/</a:t>
          </a:r>
          <a:r>
            <a:rPr lang="en-US" sz="1300" dirty="0" err="1"/>
            <a:t>VoterReg</a:t>
          </a:r>
          <a:endParaRPr lang="en-US" sz="1300" dirty="0"/>
        </a:p>
        <a:p>
          <a:pPr algn="l"/>
          <a:r>
            <a:rPr lang="en-US" sz="1300" dirty="0"/>
            <a:t>-Not Sure?  Check your registration at myvoteinfo.voteks.org</a:t>
          </a:r>
        </a:p>
        <a:p>
          <a:pPr algn="l"/>
          <a:endParaRPr lang="en-US" sz="800" dirty="0"/>
        </a:p>
        <a:p>
          <a:pPr algn="r"/>
          <a:endParaRPr lang="en-US" sz="800" dirty="0"/>
        </a:p>
      </dgm:t>
    </dgm:pt>
    <dgm:pt modelId="{D77AD9B1-2121-4BD3-B538-C73486200368}" type="parTrans" cxnId="{1D40E736-F749-4F1D-80E8-B9AB50871757}">
      <dgm:prSet/>
      <dgm:spPr/>
      <dgm:t>
        <a:bodyPr/>
        <a:lstStyle/>
        <a:p>
          <a:endParaRPr lang="en-US"/>
        </a:p>
      </dgm:t>
    </dgm:pt>
    <dgm:pt modelId="{A0A0A76D-CA1A-4C02-9F4B-AC35E6E6E00C}" type="sibTrans" cxnId="{1D40E736-F749-4F1D-80E8-B9AB50871757}">
      <dgm:prSet/>
      <dgm:spPr/>
      <dgm:t>
        <a:bodyPr/>
        <a:lstStyle/>
        <a:p>
          <a:endParaRPr lang="en-US"/>
        </a:p>
      </dgm:t>
    </dgm:pt>
    <dgm:pt modelId="{EB77985D-32FF-41BF-B1F0-F1E8536892C7}">
      <dgm:prSet phldrT="[Text]"/>
      <dgm:spPr/>
      <dgm:t>
        <a:bodyPr/>
        <a:lstStyle/>
        <a:p>
          <a:r>
            <a:rPr lang="en-US" dirty="0"/>
            <a:t>Get Set</a:t>
          </a:r>
        </a:p>
      </dgm:t>
    </dgm:pt>
    <dgm:pt modelId="{7EE67997-C4F7-49C9-90E4-E54C07ABB481}" type="parTrans" cxnId="{D5CD53E2-ED0A-4577-9263-141FC1B2A655}">
      <dgm:prSet/>
      <dgm:spPr/>
      <dgm:t>
        <a:bodyPr/>
        <a:lstStyle/>
        <a:p>
          <a:endParaRPr lang="en-US"/>
        </a:p>
      </dgm:t>
    </dgm:pt>
    <dgm:pt modelId="{025F05B1-D04D-45BD-9F51-22F0184D3869}" type="sibTrans" cxnId="{D5CD53E2-ED0A-4577-9263-141FC1B2A655}">
      <dgm:prSet/>
      <dgm:spPr/>
      <dgm:t>
        <a:bodyPr/>
        <a:lstStyle/>
        <a:p>
          <a:endParaRPr lang="en-US"/>
        </a:p>
      </dgm:t>
    </dgm:pt>
    <dgm:pt modelId="{787DF17C-4E59-4AF2-911E-8EFE0B3785FF}">
      <dgm:prSet phldrT="[Text]" custT="1"/>
      <dgm:spPr/>
      <dgm:t>
        <a:bodyPr/>
        <a:lstStyle/>
        <a:p>
          <a:r>
            <a:rPr lang="en-US" sz="1200" b="1" dirty="0"/>
            <a:t>Party Affiliation Requirements</a:t>
          </a:r>
        </a:p>
        <a:p>
          <a:r>
            <a:rPr lang="en-US" sz="1200" dirty="0"/>
            <a:t>-Do I have to declare a party affiliation?</a:t>
          </a:r>
        </a:p>
        <a:p>
          <a:r>
            <a:rPr lang="en-US" sz="1200" dirty="0"/>
            <a:t>No, general elections don’t require any party affiliation to participate.</a:t>
          </a:r>
        </a:p>
        <a:p>
          <a:r>
            <a:rPr lang="en-US" sz="1200" b="1" dirty="0"/>
            <a:t>ID</a:t>
          </a:r>
        </a:p>
        <a:p>
          <a:r>
            <a:rPr lang="en-US" sz="1200" b="0" dirty="0"/>
            <a:t>State law requires voters to show ID when casting a vote including advance in-person.  If you do not have ID the voter can be issues a provisional ballot</a:t>
          </a:r>
          <a:r>
            <a:rPr lang="en-US" sz="1000" b="0" dirty="0"/>
            <a:t>.</a:t>
          </a:r>
        </a:p>
        <a:p>
          <a:endParaRPr lang="en-US" sz="1000" b="0" dirty="0"/>
        </a:p>
      </dgm:t>
    </dgm:pt>
    <dgm:pt modelId="{3B41A5D0-AEA7-451F-85EA-6DC0F6FAED80}" type="parTrans" cxnId="{A90E5795-1A26-4EBD-BEBC-B6B164312F6F}">
      <dgm:prSet/>
      <dgm:spPr/>
      <dgm:t>
        <a:bodyPr/>
        <a:lstStyle/>
        <a:p>
          <a:endParaRPr lang="en-US"/>
        </a:p>
      </dgm:t>
    </dgm:pt>
    <dgm:pt modelId="{782B8E10-CCB6-4747-9331-BB2D931891A8}" type="sibTrans" cxnId="{A90E5795-1A26-4EBD-BEBC-B6B164312F6F}">
      <dgm:prSet/>
      <dgm:spPr/>
      <dgm:t>
        <a:bodyPr/>
        <a:lstStyle/>
        <a:p>
          <a:endParaRPr lang="en-US"/>
        </a:p>
      </dgm:t>
    </dgm:pt>
    <dgm:pt modelId="{5546398E-B7DC-4F83-9535-AA7496133770}">
      <dgm:prSet phldrT="[Text]"/>
      <dgm:spPr/>
      <dgm:t>
        <a:bodyPr/>
        <a:lstStyle/>
        <a:p>
          <a:r>
            <a:rPr lang="en-US" dirty="0"/>
            <a:t>VOTE</a:t>
          </a:r>
        </a:p>
      </dgm:t>
    </dgm:pt>
    <dgm:pt modelId="{0E5470B7-7CB5-4207-B380-4F6058970742}" type="parTrans" cxnId="{C0F745E8-99C5-4CCB-AFE7-325C29561294}">
      <dgm:prSet/>
      <dgm:spPr/>
      <dgm:t>
        <a:bodyPr/>
        <a:lstStyle/>
        <a:p>
          <a:endParaRPr lang="en-US"/>
        </a:p>
      </dgm:t>
    </dgm:pt>
    <dgm:pt modelId="{9A3957A6-23A4-432B-998F-3EE26B71FEFF}" type="sibTrans" cxnId="{C0F745E8-99C5-4CCB-AFE7-325C29561294}">
      <dgm:prSet/>
      <dgm:spPr/>
      <dgm:t>
        <a:bodyPr/>
        <a:lstStyle/>
        <a:p>
          <a:endParaRPr lang="en-US"/>
        </a:p>
      </dgm:t>
    </dgm:pt>
    <dgm:pt modelId="{CDDAC4B5-5D85-4FD0-9B89-70B9D40A16C6}">
      <dgm:prSet phldrT="[Text]" custT="1"/>
      <dgm:spPr/>
      <dgm:t>
        <a:bodyPr/>
        <a:lstStyle/>
        <a:p>
          <a:r>
            <a:rPr lang="en-US" sz="1200" b="1" dirty="0"/>
            <a:t>By Mail</a:t>
          </a:r>
        </a:p>
        <a:p>
          <a:r>
            <a:rPr lang="en-US" sz="1200" dirty="0"/>
            <a:t>-Request advance ballot from local election officer by Oct. 29.</a:t>
          </a:r>
        </a:p>
        <a:p>
          <a:r>
            <a:rPr lang="en-US" sz="1200" dirty="0"/>
            <a:t>-Fill it out and mail it or drop it off to your county election office.</a:t>
          </a:r>
        </a:p>
        <a:p>
          <a:r>
            <a:rPr lang="en-US" sz="1200" dirty="0"/>
            <a:t>-Ballot mailed must be postmarked by Nov. 5 and received by Nov. 8.</a:t>
          </a:r>
        </a:p>
        <a:p>
          <a:r>
            <a:rPr lang="en-US" sz="1200" b="1" dirty="0"/>
            <a:t>In Person-Advance</a:t>
          </a:r>
        </a:p>
        <a:p>
          <a:r>
            <a:rPr lang="en-US" sz="1200" b="0" dirty="0"/>
            <a:t>-Last day to advance vote in person is Nov. 4.</a:t>
          </a:r>
        </a:p>
        <a:p>
          <a:r>
            <a:rPr lang="en-US" sz="1200" b="1" dirty="0"/>
            <a:t>In-Person on Election Day</a:t>
          </a:r>
        </a:p>
        <a:p>
          <a:r>
            <a:rPr lang="en-US" sz="1200" b="1" dirty="0"/>
            <a:t>-</a:t>
          </a:r>
          <a:r>
            <a:rPr lang="en-US" sz="1200" b="0" dirty="0"/>
            <a:t>Find your polling place by visiting myvoteinfo.voteks.org. </a:t>
          </a:r>
        </a:p>
      </dgm:t>
    </dgm:pt>
    <dgm:pt modelId="{33CEEA52-ABFD-4F01-8D26-DD867B7BF6D4}" type="parTrans" cxnId="{435CAB02-7427-4DEC-9B72-7B49A4D32884}">
      <dgm:prSet/>
      <dgm:spPr/>
      <dgm:t>
        <a:bodyPr/>
        <a:lstStyle/>
        <a:p>
          <a:endParaRPr lang="en-US"/>
        </a:p>
      </dgm:t>
    </dgm:pt>
    <dgm:pt modelId="{97D7C697-30CD-42DD-A7DA-8510B951BB06}" type="sibTrans" cxnId="{435CAB02-7427-4DEC-9B72-7B49A4D32884}">
      <dgm:prSet/>
      <dgm:spPr/>
      <dgm:t>
        <a:bodyPr/>
        <a:lstStyle/>
        <a:p>
          <a:endParaRPr lang="en-US"/>
        </a:p>
      </dgm:t>
    </dgm:pt>
    <dgm:pt modelId="{9446E112-706A-4A8E-BB47-1EFA67CB573C}" type="pres">
      <dgm:prSet presAssocID="{85BE29C6-DAF9-4FA7-96DA-F2D63C6C8A83}" presName="Name0" presStyleCnt="0">
        <dgm:presLayoutVars>
          <dgm:chMax val="7"/>
          <dgm:chPref val="5"/>
          <dgm:dir/>
          <dgm:animOne val="branch"/>
          <dgm:animLvl val="lvl"/>
        </dgm:presLayoutVars>
      </dgm:prSet>
      <dgm:spPr/>
    </dgm:pt>
    <dgm:pt modelId="{538B96E3-650B-4FC8-9F86-E6207047954A}" type="pres">
      <dgm:prSet presAssocID="{5546398E-B7DC-4F83-9535-AA7496133770}" presName="ChildAccent3" presStyleCnt="0"/>
      <dgm:spPr/>
    </dgm:pt>
    <dgm:pt modelId="{511ED5F4-E614-45F1-A52F-977CCEAE22F2}" type="pres">
      <dgm:prSet presAssocID="{5546398E-B7DC-4F83-9535-AA7496133770}" presName="ChildAccent" presStyleLbl="alignImgPlace1" presStyleIdx="0" presStyleCnt="3" custScaleX="143957" custLinFactNeighborX="39557" custLinFactNeighborY="-1488"/>
      <dgm:spPr/>
    </dgm:pt>
    <dgm:pt modelId="{B35B9A57-2EAE-4EE2-B16C-DF992E2C8CEF}" type="pres">
      <dgm:prSet presAssocID="{5546398E-B7DC-4F83-9535-AA7496133770}" presName="Child3" presStyleLbl="revTx" presStyleIdx="0" presStyleCnt="0">
        <dgm:presLayoutVars>
          <dgm:chMax val="0"/>
          <dgm:chPref val="0"/>
          <dgm:bulletEnabled val="1"/>
        </dgm:presLayoutVars>
      </dgm:prSet>
      <dgm:spPr/>
    </dgm:pt>
    <dgm:pt modelId="{F2D8B168-6449-46CF-86CB-CEC1288EBB57}" type="pres">
      <dgm:prSet presAssocID="{5546398E-B7DC-4F83-9535-AA7496133770}" presName="Parent3" presStyleLbl="node1" presStyleIdx="0" presStyleCnt="3" custScaleX="142053" custLinFactNeighborX="38605">
        <dgm:presLayoutVars>
          <dgm:chMax val="2"/>
          <dgm:chPref val="1"/>
          <dgm:bulletEnabled val="1"/>
        </dgm:presLayoutVars>
      </dgm:prSet>
      <dgm:spPr/>
    </dgm:pt>
    <dgm:pt modelId="{810A96A3-9A13-4B6D-88EC-FEE776CAFA09}" type="pres">
      <dgm:prSet presAssocID="{EB77985D-32FF-41BF-B1F0-F1E8536892C7}" presName="ChildAccent2" presStyleCnt="0"/>
      <dgm:spPr/>
    </dgm:pt>
    <dgm:pt modelId="{9D501463-B386-4387-B766-0F29D48E4E0E}" type="pres">
      <dgm:prSet presAssocID="{EB77985D-32FF-41BF-B1F0-F1E8536892C7}" presName="ChildAccent" presStyleLbl="alignImgPlace1" presStyleIdx="1" presStyleCnt="3" custScaleX="116408" custLinFactNeighborX="9405"/>
      <dgm:spPr/>
    </dgm:pt>
    <dgm:pt modelId="{6FA613B6-4AC1-42A2-AF39-F11FC36C3518}" type="pres">
      <dgm:prSet presAssocID="{EB77985D-32FF-41BF-B1F0-F1E8536892C7}" presName="Child2" presStyleLbl="revTx" presStyleIdx="0" presStyleCnt="0">
        <dgm:presLayoutVars>
          <dgm:chMax val="0"/>
          <dgm:chPref val="0"/>
          <dgm:bulletEnabled val="1"/>
        </dgm:presLayoutVars>
      </dgm:prSet>
      <dgm:spPr/>
    </dgm:pt>
    <dgm:pt modelId="{3C75C854-F69A-44B3-8D1A-DDFF2A3C4663}" type="pres">
      <dgm:prSet presAssocID="{EB77985D-32FF-41BF-B1F0-F1E8536892C7}" presName="Parent2" presStyleLbl="node1" presStyleIdx="1" presStyleCnt="3" custScaleX="116407" custLinFactNeighborX="8257">
        <dgm:presLayoutVars>
          <dgm:chMax val="2"/>
          <dgm:chPref val="1"/>
          <dgm:bulletEnabled val="1"/>
        </dgm:presLayoutVars>
      </dgm:prSet>
      <dgm:spPr/>
    </dgm:pt>
    <dgm:pt modelId="{3C06BD71-3C0D-47CD-B533-40EBCFF5E983}" type="pres">
      <dgm:prSet presAssocID="{FDF5255D-5DA0-4A32-8DBE-B0C126E96221}" presName="ChildAccent1" presStyleCnt="0"/>
      <dgm:spPr/>
    </dgm:pt>
    <dgm:pt modelId="{9AD0D77A-A0F0-4B3C-A81C-54DA3347D8D3}" type="pres">
      <dgm:prSet presAssocID="{FDF5255D-5DA0-4A32-8DBE-B0C126E96221}" presName="ChildAccent" presStyleLbl="alignImgPlace1" presStyleIdx="2" presStyleCnt="3"/>
      <dgm:spPr/>
    </dgm:pt>
    <dgm:pt modelId="{F628D0BA-3EF6-47A9-ABAE-3A2ADDE9DBE2}" type="pres">
      <dgm:prSet presAssocID="{FDF5255D-5DA0-4A32-8DBE-B0C126E96221}" presName="Child1" presStyleLbl="revTx" presStyleIdx="0" presStyleCnt="0">
        <dgm:presLayoutVars>
          <dgm:chMax val="0"/>
          <dgm:chPref val="0"/>
          <dgm:bulletEnabled val="1"/>
        </dgm:presLayoutVars>
      </dgm:prSet>
      <dgm:spPr/>
    </dgm:pt>
    <dgm:pt modelId="{926F8128-EF0C-44A7-9C29-11A28F1A0541}" type="pres">
      <dgm:prSet presAssocID="{FDF5255D-5DA0-4A32-8DBE-B0C126E96221}" presName="Parent1" presStyleLbl="node1" presStyleIdx="2" presStyleCnt="3">
        <dgm:presLayoutVars>
          <dgm:chMax val="2"/>
          <dgm:chPref val="1"/>
          <dgm:bulletEnabled val="1"/>
        </dgm:presLayoutVars>
      </dgm:prSet>
      <dgm:spPr/>
    </dgm:pt>
  </dgm:ptLst>
  <dgm:cxnLst>
    <dgm:cxn modelId="{435CAB02-7427-4DEC-9B72-7B49A4D32884}" srcId="{5546398E-B7DC-4F83-9535-AA7496133770}" destId="{CDDAC4B5-5D85-4FD0-9B89-70B9D40A16C6}" srcOrd="0" destOrd="0" parTransId="{33CEEA52-ABFD-4F01-8D26-DD867B7BF6D4}" sibTransId="{97D7C697-30CD-42DD-A7DA-8510B951BB06}"/>
    <dgm:cxn modelId="{B1E67005-4927-4AC3-85C3-72AC5D1C459B}" type="presOf" srcId="{787DF17C-4E59-4AF2-911E-8EFE0B3785FF}" destId="{6FA613B6-4AC1-42A2-AF39-F11FC36C3518}" srcOrd="1" destOrd="0" presId="urn:microsoft.com/office/officeart/2011/layout/InterconnectedBlockProcess"/>
    <dgm:cxn modelId="{A476F212-F34B-40F6-8251-A9CA740420F5}" srcId="{85BE29C6-DAF9-4FA7-96DA-F2D63C6C8A83}" destId="{FDF5255D-5DA0-4A32-8DBE-B0C126E96221}" srcOrd="0" destOrd="0" parTransId="{19C05EB2-24A5-4797-BE27-1606BBA2CE77}" sibTransId="{4FD11D29-8BAA-4956-836A-A3509B35DCAD}"/>
    <dgm:cxn modelId="{1D40E736-F749-4F1D-80E8-B9AB50871757}" srcId="{FDF5255D-5DA0-4A32-8DBE-B0C126E96221}" destId="{D0933DBF-C4A6-4D86-9AFF-04BAC5180061}" srcOrd="0" destOrd="0" parTransId="{D77AD9B1-2121-4BD3-B538-C73486200368}" sibTransId="{A0A0A76D-CA1A-4C02-9F4B-AC35E6E6E00C}"/>
    <dgm:cxn modelId="{72A15F39-2858-4AB0-A57A-7A192760A815}" type="presOf" srcId="{CDDAC4B5-5D85-4FD0-9B89-70B9D40A16C6}" destId="{B35B9A57-2EAE-4EE2-B16C-DF992E2C8CEF}" srcOrd="1" destOrd="0" presId="urn:microsoft.com/office/officeart/2011/layout/InterconnectedBlockProcess"/>
    <dgm:cxn modelId="{DFD6F55B-9989-436E-AF39-D7FDFE8845DB}" type="presOf" srcId="{787DF17C-4E59-4AF2-911E-8EFE0B3785FF}" destId="{9D501463-B386-4387-B766-0F29D48E4E0E}" srcOrd="0" destOrd="0" presId="urn:microsoft.com/office/officeart/2011/layout/InterconnectedBlockProcess"/>
    <dgm:cxn modelId="{350C8D4F-960F-4DDB-B6BB-14101337304C}" type="presOf" srcId="{D0933DBF-C4A6-4D86-9AFF-04BAC5180061}" destId="{F628D0BA-3EF6-47A9-ABAE-3A2ADDE9DBE2}" srcOrd="1" destOrd="0" presId="urn:microsoft.com/office/officeart/2011/layout/InterconnectedBlockProcess"/>
    <dgm:cxn modelId="{E134FF58-5ED4-4121-A1F3-9EB977A48B3B}" type="presOf" srcId="{D0933DBF-C4A6-4D86-9AFF-04BAC5180061}" destId="{9AD0D77A-A0F0-4B3C-A81C-54DA3347D8D3}" srcOrd="0" destOrd="0" presId="urn:microsoft.com/office/officeart/2011/layout/InterconnectedBlockProcess"/>
    <dgm:cxn modelId="{A90E5795-1A26-4EBD-BEBC-B6B164312F6F}" srcId="{EB77985D-32FF-41BF-B1F0-F1E8536892C7}" destId="{787DF17C-4E59-4AF2-911E-8EFE0B3785FF}" srcOrd="0" destOrd="0" parTransId="{3B41A5D0-AEA7-451F-85EA-6DC0F6FAED80}" sibTransId="{782B8E10-CCB6-4747-9331-BB2D931891A8}"/>
    <dgm:cxn modelId="{09D35299-9EF0-4990-9BD2-D891BD858AD9}" type="presOf" srcId="{EB77985D-32FF-41BF-B1F0-F1E8536892C7}" destId="{3C75C854-F69A-44B3-8D1A-DDFF2A3C4663}" srcOrd="0" destOrd="0" presId="urn:microsoft.com/office/officeart/2011/layout/InterconnectedBlockProcess"/>
    <dgm:cxn modelId="{FA4A66A8-9F78-49AA-A4C0-10B4201EE6EF}" type="presOf" srcId="{FDF5255D-5DA0-4A32-8DBE-B0C126E96221}" destId="{926F8128-EF0C-44A7-9C29-11A28F1A0541}" srcOrd="0" destOrd="0" presId="urn:microsoft.com/office/officeart/2011/layout/InterconnectedBlockProcess"/>
    <dgm:cxn modelId="{D5CD53E2-ED0A-4577-9263-141FC1B2A655}" srcId="{85BE29C6-DAF9-4FA7-96DA-F2D63C6C8A83}" destId="{EB77985D-32FF-41BF-B1F0-F1E8536892C7}" srcOrd="1" destOrd="0" parTransId="{7EE67997-C4F7-49C9-90E4-E54C07ABB481}" sibTransId="{025F05B1-D04D-45BD-9F51-22F0184D3869}"/>
    <dgm:cxn modelId="{C0F745E8-99C5-4CCB-AFE7-325C29561294}" srcId="{85BE29C6-DAF9-4FA7-96DA-F2D63C6C8A83}" destId="{5546398E-B7DC-4F83-9535-AA7496133770}" srcOrd="2" destOrd="0" parTransId="{0E5470B7-7CB5-4207-B380-4F6058970742}" sibTransId="{9A3957A6-23A4-432B-998F-3EE26B71FEFF}"/>
    <dgm:cxn modelId="{8C745CE9-003A-4DE3-8453-660ACE678E2F}" type="presOf" srcId="{CDDAC4B5-5D85-4FD0-9B89-70B9D40A16C6}" destId="{511ED5F4-E614-45F1-A52F-977CCEAE22F2}" srcOrd="0" destOrd="0" presId="urn:microsoft.com/office/officeart/2011/layout/InterconnectedBlockProcess"/>
    <dgm:cxn modelId="{9BE705EC-FE2B-4E09-8F31-8DD9CA0FEF17}" type="presOf" srcId="{5546398E-B7DC-4F83-9535-AA7496133770}" destId="{F2D8B168-6449-46CF-86CB-CEC1288EBB57}" srcOrd="0" destOrd="0" presId="urn:microsoft.com/office/officeart/2011/layout/InterconnectedBlockProcess"/>
    <dgm:cxn modelId="{5DA9AFED-D872-4967-AD68-CB2904CC72D7}" type="presOf" srcId="{85BE29C6-DAF9-4FA7-96DA-F2D63C6C8A83}" destId="{9446E112-706A-4A8E-BB47-1EFA67CB573C}" srcOrd="0" destOrd="0" presId="urn:microsoft.com/office/officeart/2011/layout/InterconnectedBlockProcess"/>
    <dgm:cxn modelId="{AB36A3B0-83DA-40AF-A9F0-4EA7F7F4E21F}" type="presParOf" srcId="{9446E112-706A-4A8E-BB47-1EFA67CB573C}" destId="{538B96E3-650B-4FC8-9F86-E6207047954A}" srcOrd="0" destOrd="0" presId="urn:microsoft.com/office/officeart/2011/layout/InterconnectedBlockProcess"/>
    <dgm:cxn modelId="{75E3732C-1C69-4CEA-96F4-E420D5CB8341}" type="presParOf" srcId="{538B96E3-650B-4FC8-9F86-E6207047954A}" destId="{511ED5F4-E614-45F1-A52F-977CCEAE22F2}" srcOrd="0" destOrd="0" presId="urn:microsoft.com/office/officeart/2011/layout/InterconnectedBlockProcess"/>
    <dgm:cxn modelId="{C9DE20FF-47F3-4651-A061-A593620FED22}" type="presParOf" srcId="{9446E112-706A-4A8E-BB47-1EFA67CB573C}" destId="{B35B9A57-2EAE-4EE2-B16C-DF992E2C8CEF}" srcOrd="1" destOrd="0" presId="urn:microsoft.com/office/officeart/2011/layout/InterconnectedBlockProcess"/>
    <dgm:cxn modelId="{EDB1DF93-80C5-4E68-9ADC-8067E6BF002E}" type="presParOf" srcId="{9446E112-706A-4A8E-BB47-1EFA67CB573C}" destId="{F2D8B168-6449-46CF-86CB-CEC1288EBB57}" srcOrd="2" destOrd="0" presId="urn:microsoft.com/office/officeart/2011/layout/InterconnectedBlockProcess"/>
    <dgm:cxn modelId="{6773697D-4F5C-4389-87C4-0B2C0A6B39C6}" type="presParOf" srcId="{9446E112-706A-4A8E-BB47-1EFA67CB573C}" destId="{810A96A3-9A13-4B6D-88EC-FEE776CAFA09}" srcOrd="3" destOrd="0" presId="urn:microsoft.com/office/officeart/2011/layout/InterconnectedBlockProcess"/>
    <dgm:cxn modelId="{4AABE43A-5DD8-4BAC-8DF8-35FECA2B748E}" type="presParOf" srcId="{810A96A3-9A13-4B6D-88EC-FEE776CAFA09}" destId="{9D501463-B386-4387-B766-0F29D48E4E0E}" srcOrd="0" destOrd="0" presId="urn:microsoft.com/office/officeart/2011/layout/InterconnectedBlockProcess"/>
    <dgm:cxn modelId="{9515FBE9-165D-42B9-BD92-B908ECDBB071}" type="presParOf" srcId="{9446E112-706A-4A8E-BB47-1EFA67CB573C}" destId="{6FA613B6-4AC1-42A2-AF39-F11FC36C3518}" srcOrd="4" destOrd="0" presId="urn:microsoft.com/office/officeart/2011/layout/InterconnectedBlockProcess"/>
    <dgm:cxn modelId="{4E548ECD-C33B-4DAB-A643-60BFB139FF0F}" type="presParOf" srcId="{9446E112-706A-4A8E-BB47-1EFA67CB573C}" destId="{3C75C854-F69A-44B3-8D1A-DDFF2A3C4663}" srcOrd="5" destOrd="0" presId="urn:microsoft.com/office/officeart/2011/layout/InterconnectedBlockProcess"/>
    <dgm:cxn modelId="{62D4C6B0-F6BB-4D0D-BF58-6EBB1A1F37E0}" type="presParOf" srcId="{9446E112-706A-4A8E-BB47-1EFA67CB573C}" destId="{3C06BD71-3C0D-47CD-B533-40EBCFF5E983}" srcOrd="6" destOrd="0" presId="urn:microsoft.com/office/officeart/2011/layout/InterconnectedBlockProcess"/>
    <dgm:cxn modelId="{5A1598D1-8C5B-4F1E-B61D-93A2F9B0FD65}" type="presParOf" srcId="{3C06BD71-3C0D-47CD-B533-40EBCFF5E983}" destId="{9AD0D77A-A0F0-4B3C-A81C-54DA3347D8D3}" srcOrd="0" destOrd="0" presId="urn:microsoft.com/office/officeart/2011/layout/InterconnectedBlockProcess"/>
    <dgm:cxn modelId="{3E80CFC8-D0E3-4E6A-9551-94F350F203C5}" type="presParOf" srcId="{9446E112-706A-4A8E-BB47-1EFA67CB573C}" destId="{F628D0BA-3EF6-47A9-ABAE-3A2ADDE9DBE2}" srcOrd="7" destOrd="0" presId="urn:microsoft.com/office/officeart/2011/layout/InterconnectedBlockProcess"/>
    <dgm:cxn modelId="{DBA9D745-67C1-4BD6-90C4-B65CDDADC5AA}" type="presParOf" srcId="{9446E112-706A-4A8E-BB47-1EFA67CB573C}" destId="{926F8128-EF0C-44A7-9C29-11A28F1A0541}" srcOrd="8" destOrd="0" presId="urn:microsoft.com/office/officeart/2011/layout/InterconnectedBlock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5525417-B26E-48CD-AF72-C1496CF96A13}"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US"/>
        </a:p>
      </dgm:t>
    </dgm:pt>
    <dgm:pt modelId="{8EBE92A3-A14D-4F9A-8876-643709391D46}">
      <dgm:prSet phldrT="[Text]"/>
      <dgm:spPr/>
      <dgm:t>
        <a:bodyPr/>
        <a:lstStyle/>
        <a:p>
          <a:r>
            <a:rPr lang="en-US" dirty="0"/>
            <a:t>To Register</a:t>
          </a:r>
        </a:p>
      </dgm:t>
    </dgm:pt>
    <dgm:pt modelId="{740EC9D0-B039-4B12-B12A-957F24C27DF6}" type="parTrans" cxnId="{FACE88E8-CC80-414B-9EE2-58CF8DC89621}">
      <dgm:prSet/>
      <dgm:spPr/>
      <dgm:t>
        <a:bodyPr/>
        <a:lstStyle/>
        <a:p>
          <a:endParaRPr lang="en-US"/>
        </a:p>
      </dgm:t>
    </dgm:pt>
    <dgm:pt modelId="{C933D906-8561-47FA-B5F3-32A31759FF18}" type="sibTrans" cxnId="{FACE88E8-CC80-414B-9EE2-58CF8DC89621}">
      <dgm:prSet/>
      <dgm:spPr/>
      <dgm:t>
        <a:bodyPr/>
        <a:lstStyle/>
        <a:p>
          <a:endParaRPr lang="en-US"/>
        </a:p>
      </dgm:t>
    </dgm:pt>
    <dgm:pt modelId="{F7DC5C58-B1BB-414E-ADE4-89E9D2D9C9D9}">
      <dgm:prSet phldrT="[Text]"/>
      <dgm:spPr/>
      <dgm:t>
        <a:bodyPr/>
        <a:lstStyle/>
        <a:p>
          <a:r>
            <a:rPr lang="en-US" dirty="0"/>
            <a:t>Kdor.ks.gov/apps/</a:t>
          </a:r>
          <a:r>
            <a:rPr lang="en-US" dirty="0" err="1"/>
            <a:t>VoterReg</a:t>
          </a:r>
          <a:endParaRPr lang="en-US" dirty="0"/>
        </a:p>
      </dgm:t>
    </dgm:pt>
    <dgm:pt modelId="{1F55BEF4-DBCA-481E-83B8-EF092EABF42F}" type="parTrans" cxnId="{003165B2-CDD3-4147-AF66-97F5B5F6F76E}">
      <dgm:prSet/>
      <dgm:spPr/>
      <dgm:t>
        <a:bodyPr/>
        <a:lstStyle/>
        <a:p>
          <a:endParaRPr lang="en-US"/>
        </a:p>
      </dgm:t>
    </dgm:pt>
    <dgm:pt modelId="{F85F59F9-1E03-4653-A666-0CF03F67FFCF}" type="sibTrans" cxnId="{003165B2-CDD3-4147-AF66-97F5B5F6F76E}">
      <dgm:prSet/>
      <dgm:spPr/>
      <dgm:t>
        <a:bodyPr/>
        <a:lstStyle/>
        <a:p>
          <a:endParaRPr lang="en-US"/>
        </a:p>
      </dgm:t>
    </dgm:pt>
    <dgm:pt modelId="{D63D9ED2-F2FB-475E-8ABF-456508E455FD}">
      <dgm:prSet phldrT="[Text]"/>
      <dgm:spPr/>
      <dgm:t>
        <a:bodyPr/>
        <a:lstStyle/>
        <a:p>
          <a:r>
            <a:rPr lang="en-US" dirty="0"/>
            <a:t>To check your Registration</a:t>
          </a:r>
        </a:p>
      </dgm:t>
    </dgm:pt>
    <dgm:pt modelId="{88077CF2-4CA7-4FD1-BB5E-C889182F4289}" type="parTrans" cxnId="{9E0882E4-5A91-4239-B7A7-867001015066}">
      <dgm:prSet/>
      <dgm:spPr/>
      <dgm:t>
        <a:bodyPr/>
        <a:lstStyle/>
        <a:p>
          <a:endParaRPr lang="en-US"/>
        </a:p>
      </dgm:t>
    </dgm:pt>
    <dgm:pt modelId="{E747EC6E-8B4F-4BE8-B8A9-4A73461D3BDE}" type="sibTrans" cxnId="{9E0882E4-5A91-4239-B7A7-867001015066}">
      <dgm:prSet/>
      <dgm:spPr/>
      <dgm:t>
        <a:bodyPr/>
        <a:lstStyle/>
        <a:p>
          <a:endParaRPr lang="en-US"/>
        </a:p>
      </dgm:t>
    </dgm:pt>
    <dgm:pt modelId="{06460F42-D2E1-4EF8-B7CE-C8E2C8860A17}">
      <dgm:prSet phldrT="[Text]"/>
      <dgm:spPr/>
      <dgm:t>
        <a:bodyPr/>
        <a:lstStyle/>
        <a:p>
          <a:r>
            <a:rPr lang="en-US" dirty="0"/>
            <a:t>Myvoteinfo.voteks.org</a:t>
          </a:r>
        </a:p>
      </dgm:t>
    </dgm:pt>
    <dgm:pt modelId="{01E281C0-4BCA-4913-81C8-091595CD0B5A}" type="parTrans" cxnId="{039D1D10-6E91-40E0-AD2A-F0E757802A40}">
      <dgm:prSet/>
      <dgm:spPr/>
      <dgm:t>
        <a:bodyPr/>
        <a:lstStyle/>
        <a:p>
          <a:endParaRPr lang="en-US"/>
        </a:p>
      </dgm:t>
    </dgm:pt>
    <dgm:pt modelId="{3962BFA6-933F-4BEB-AB1A-EFFA943B78FB}" type="sibTrans" cxnId="{039D1D10-6E91-40E0-AD2A-F0E757802A40}">
      <dgm:prSet/>
      <dgm:spPr/>
      <dgm:t>
        <a:bodyPr/>
        <a:lstStyle/>
        <a:p>
          <a:endParaRPr lang="en-US"/>
        </a:p>
      </dgm:t>
    </dgm:pt>
    <dgm:pt modelId="{86E915D9-CFD4-45F3-891B-CF5FF928F8CA}">
      <dgm:prSet/>
      <dgm:spPr/>
      <dgm:t>
        <a:bodyPr/>
        <a:lstStyle/>
        <a:p>
          <a:r>
            <a:rPr lang="en-US" dirty="0"/>
            <a:t>Find my local county election officer</a:t>
          </a:r>
        </a:p>
      </dgm:t>
    </dgm:pt>
    <dgm:pt modelId="{4FE07B89-DED7-4015-8BAD-D09122CE7DB6}" type="parTrans" cxnId="{A98D60AF-4D57-4B78-B59C-379E8F2A6082}">
      <dgm:prSet/>
      <dgm:spPr/>
      <dgm:t>
        <a:bodyPr/>
        <a:lstStyle/>
        <a:p>
          <a:endParaRPr lang="en-US"/>
        </a:p>
      </dgm:t>
    </dgm:pt>
    <dgm:pt modelId="{2F37C1A5-44A1-4AED-986E-EE135235CE83}" type="sibTrans" cxnId="{A98D60AF-4D57-4B78-B59C-379E8F2A6082}">
      <dgm:prSet/>
      <dgm:spPr/>
      <dgm:t>
        <a:bodyPr/>
        <a:lstStyle/>
        <a:p>
          <a:endParaRPr lang="en-US"/>
        </a:p>
      </dgm:t>
    </dgm:pt>
    <dgm:pt modelId="{47437C9D-5107-47DC-955A-818734B2B14C}">
      <dgm:prSet/>
      <dgm:spPr/>
      <dgm:t>
        <a:bodyPr/>
        <a:lstStyle/>
        <a:p>
          <a:r>
            <a:rPr lang="en-US" dirty="0"/>
            <a:t>All Kansas Voter Information</a:t>
          </a:r>
        </a:p>
      </dgm:t>
    </dgm:pt>
    <dgm:pt modelId="{DB32166F-62C7-4170-B8AE-FF5517DB58BB}" type="parTrans" cxnId="{7A96B830-0186-41D5-8AEA-44A66DD83D1F}">
      <dgm:prSet/>
      <dgm:spPr/>
      <dgm:t>
        <a:bodyPr/>
        <a:lstStyle/>
        <a:p>
          <a:endParaRPr lang="en-US"/>
        </a:p>
      </dgm:t>
    </dgm:pt>
    <dgm:pt modelId="{D83713CE-FEAF-4A9D-B5C3-3DB9F0B3EE06}" type="sibTrans" cxnId="{7A96B830-0186-41D5-8AEA-44A66DD83D1F}">
      <dgm:prSet/>
      <dgm:spPr/>
      <dgm:t>
        <a:bodyPr/>
        <a:lstStyle/>
        <a:p>
          <a:endParaRPr lang="en-US"/>
        </a:p>
      </dgm:t>
    </dgm:pt>
    <dgm:pt modelId="{CE77EB79-1DDC-49AD-A09A-409C64FDF237}">
      <dgm:prSet/>
      <dgm:spPr/>
      <dgm:t>
        <a:bodyPr/>
        <a:lstStyle/>
        <a:p>
          <a:r>
            <a:rPr lang="en-US" dirty="0"/>
            <a:t>www.sos.ks.gov/elections/county_election_officers.aspx</a:t>
          </a:r>
        </a:p>
      </dgm:t>
    </dgm:pt>
    <dgm:pt modelId="{E7B5B4F7-27DA-48A7-9456-F90E029C7D48}" type="parTrans" cxnId="{24FE4038-F4A3-47F0-9D75-F86557392B7F}">
      <dgm:prSet/>
      <dgm:spPr/>
      <dgm:t>
        <a:bodyPr/>
        <a:lstStyle/>
        <a:p>
          <a:endParaRPr lang="en-US"/>
        </a:p>
      </dgm:t>
    </dgm:pt>
    <dgm:pt modelId="{457C1E88-94CD-4940-B074-9B5FE4AF9F9D}" type="sibTrans" cxnId="{24FE4038-F4A3-47F0-9D75-F86557392B7F}">
      <dgm:prSet/>
      <dgm:spPr/>
      <dgm:t>
        <a:bodyPr/>
        <a:lstStyle/>
        <a:p>
          <a:endParaRPr lang="en-US"/>
        </a:p>
      </dgm:t>
    </dgm:pt>
    <dgm:pt modelId="{4CE155B4-6D86-4F14-8B09-B753365A1CE0}">
      <dgm:prSet/>
      <dgm:spPr/>
      <dgm:t>
        <a:bodyPr/>
        <a:lstStyle/>
        <a:p>
          <a:r>
            <a:rPr lang="en-US" dirty="0"/>
            <a:t>sos.ks.gov/elections/elections.html</a:t>
          </a:r>
        </a:p>
      </dgm:t>
    </dgm:pt>
    <dgm:pt modelId="{86D564F6-EA49-494F-B1EA-E79E6614791A}" type="parTrans" cxnId="{5D13E8EB-0EBD-450A-AC99-4C91BC8B1FAB}">
      <dgm:prSet/>
      <dgm:spPr/>
      <dgm:t>
        <a:bodyPr/>
        <a:lstStyle/>
        <a:p>
          <a:endParaRPr lang="en-US"/>
        </a:p>
      </dgm:t>
    </dgm:pt>
    <dgm:pt modelId="{8D2C0BED-D4DB-4CD4-9519-ADA9312E3B15}" type="sibTrans" cxnId="{5D13E8EB-0EBD-450A-AC99-4C91BC8B1FAB}">
      <dgm:prSet/>
      <dgm:spPr/>
      <dgm:t>
        <a:bodyPr/>
        <a:lstStyle/>
        <a:p>
          <a:endParaRPr lang="en-US"/>
        </a:p>
      </dgm:t>
    </dgm:pt>
    <dgm:pt modelId="{2FB68531-88AE-4622-9110-B54CF3916824}">
      <dgm:prSet/>
      <dgm:spPr/>
      <dgm:t>
        <a:bodyPr/>
        <a:lstStyle/>
        <a:p>
          <a:r>
            <a:rPr lang="en-US" dirty="0"/>
            <a:t>View a sample ballot before I head to the polls</a:t>
          </a:r>
        </a:p>
      </dgm:t>
    </dgm:pt>
    <dgm:pt modelId="{2E3B199C-5E98-4089-B8F4-4087AFAE44A6}" type="parTrans" cxnId="{B15EF6A2-8DC9-4EDB-9A36-C01FB42AC6FB}">
      <dgm:prSet/>
      <dgm:spPr/>
      <dgm:t>
        <a:bodyPr/>
        <a:lstStyle/>
        <a:p>
          <a:endParaRPr lang="en-US"/>
        </a:p>
      </dgm:t>
    </dgm:pt>
    <dgm:pt modelId="{DA06C2D5-8057-483E-A5A3-59E27A00BC8A}" type="sibTrans" cxnId="{B15EF6A2-8DC9-4EDB-9A36-C01FB42AC6FB}">
      <dgm:prSet/>
      <dgm:spPr/>
      <dgm:t>
        <a:bodyPr/>
        <a:lstStyle/>
        <a:p>
          <a:endParaRPr lang="en-US"/>
        </a:p>
      </dgm:t>
    </dgm:pt>
    <dgm:pt modelId="{DA1C8048-237A-4076-B8CC-6533A7BC7BE6}">
      <dgm:prSet/>
      <dgm:spPr/>
      <dgm:t>
        <a:bodyPr/>
        <a:lstStyle/>
        <a:p>
          <a:r>
            <a:rPr lang="en-US" dirty="0"/>
            <a:t>Myvoteinfo.voteks.org</a:t>
          </a:r>
        </a:p>
      </dgm:t>
    </dgm:pt>
    <dgm:pt modelId="{8B9CC368-E7C6-4EF2-8473-38CA92E0BF3D}" type="parTrans" cxnId="{51BD9915-C93E-4446-A7C6-DB973C4BB963}">
      <dgm:prSet/>
      <dgm:spPr/>
      <dgm:t>
        <a:bodyPr/>
        <a:lstStyle/>
        <a:p>
          <a:endParaRPr lang="en-US"/>
        </a:p>
      </dgm:t>
    </dgm:pt>
    <dgm:pt modelId="{FDCCF50C-1370-4339-8ADB-2F4E33A12CA9}" type="sibTrans" cxnId="{51BD9915-C93E-4446-A7C6-DB973C4BB963}">
      <dgm:prSet/>
      <dgm:spPr/>
      <dgm:t>
        <a:bodyPr/>
        <a:lstStyle/>
        <a:p>
          <a:endParaRPr lang="en-US"/>
        </a:p>
      </dgm:t>
    </dgm:pt>
    <dgm:pt modelId="{EB811F2F-918F-4C50-A001-409BBD6C8815}" type="pres">
      <dgm:prSet presAssocID="{05525417-B26E-48CD-AF72-C1496CF96A13}" presName="linear" presStyleCnt="0">
        <dgm:presLayoutVars>
          <dgm:animLvl val="lvl"/>
          <dgm:resizeHandles val="exact"/>
        </dgm:presLayoutVars>
      </dgm:prSet>
      <dgm:spPr/>
    </dgm:pt>
    <dgm:pt modelId="{FDCBA14D-B07E-4BB1-B199-C70ECA19C860}" type="pres">
      <dgm:prSet presAssocID="{8EBE92A3-A14D-4F9A-8876-643709391D46}" presName="parentText" presStyleLbl="node1" presStyleIdx="0" presStyleCnt="5">
        <dgm:presLayoutVars>
          <dgm:chMax val="0"/>
          <dgm:bulletEnabled val="1"/>
        </dgm:presLayoutVars>
      </dgm:prSet>
      <dgm:spPr/>
    </dgm:pt>
    <dgm:pt modelId="{BA2548E0-9705-4540-8309-FB672E70EE34}" type="pres">
      <dgm:prSet presAssocID="{8EBE92A3-A14D-4F9A-8876-643709391D46}" presName="childText" presStyleLbl="revTx" presStyleIdx="0" presStyleCnt="5">
        <dgm:presLayoutVars>
          <dgm:bulletEnabled val="1"/>
        </dgm:presLayoutVars>
      </dgm:prSet>
      <dgm:spPr/>
    </dgm:pt>
    <dgm:pt modelId="{D76CB51B-DE5C-4FAA-A2FD-CA9CD4C03A88}" type="pres">
      <dgm:prSet presAssocID="{D63D9ED2-F2FB-475E-8ABF-456508E455FD}" presName="parentText" presStyleLbl="node1" presStyleIdx="1" presStyleCnt="5">
        <dgm:presLayoutVars>
          <dgm:chMax val="0"/>
          <dgm:bulletEnabled val="1"/>
        </dgm:presLayoutVars>
      </dgm:prSet>
      <dgm:spPr/>
    </dgm:pt>
    <dgm:pt modelId="{769D5ADF-E9E3-406A-A225-A44BD7C2DEAF}" type="pres">
      <dgm:prSet presAssocID="{D63D9ED2-F2FB-475E-8ABF-456508E455FD}" presName="childText" presStyleLbl="revTx" presStyleIdx="1" presStyleCnt="5">
        <dgm:presLayoutVars>
          <dgm:bulletEnabled val="1"/>
        </dgm:presLayoutVars>
      </dgm:prSet>
      <dgm:spPr/>
    </dgm:pt>
    <dgm:pt modelId="{CD1DC430-753E-488E-A133-47DB8A381455}" type="pres">
      <dgm:prSet presAssocID="{86E915D9-CFD4-45F3-891B-CF5FF928F8CA}" presName="parentText" presStyleLbl="node1" presStyleIdx="2" presStyleCnt="5" custLinFactNeighborX="-1250" custLinFactNeighborY="4168">
        <dgm:presLayoutVars>
          <dgm:chMax val="0"/>
          <dgm:bulletEnabled val="1"/>
        </dgm:presLayoutVars>
      </dgm:prSet>
      <dgm:spPr/>
    </dgm:pt>
    <dgm:pt modelId="{09168E5D-A6E6-466B-86BE-E51AAA52A5C4}" type="pres">
      <dgm:prSet presAssocID="{86E915D9-CFD4-45F3-891B-CF5FF928F8CA}" presName="childText" presStyleLbl="revTx" presStyleIdx="2" presStyleCnt="5">
        <dgm:presLayoutVars>
          <dgm:bulletEnabled val="1"/>
        </dgm:presLayoutVars>
      </dgm:prSet>
      <dgm:spPr/>
    </dgm:pt>
    <dgm:pt modelId="{6AA6FD5F-8468-4A28-A2E1-7F58535F8F8F}" type="pres">
      <dgm:prSet presAssocID="{47437C9D-5107-47DC-955A-818734B2B14C}" presName="parentText" presStyleLbl="node1" presStyleIdx="3" presStyleCnt="5">
        <dgm:presLayoutVars>
          <dgm:chMax val="0"/>
          <dgm:bulletEnabled val="1"/>
        </dgm:presLayoutVars>
      </dgm:prSet>
      <dgm:spPr/>
    </dgm:pt>
    <dgm:pt modelId="{2713192D-4BBE-43DF-A7D8-7B393FB15D7B}" type="pres">
      <dgm:prSet presAssocID="{47437C9D-5107-47DC-955A-818734B2B14C}" presName="childText" presStyleLbl="revTx" presStyleIdx="3" presStyleCnt="5">
        <dgm:presLayoutVars>
          <dgm:bulletEnabled val="1"/>
        </dgm:presLayoutVars>
      </dgm:prSet>
      <dgm:spPr/>
    </dgm:pt>
    <dgm:pt modelId="{E3D12946-A22F-4230-AA53-3CCC54EE989B}" type="pres">
      <dgm:prSet presAssocID="{2FB68531-88AE-4622-9110-B54CF3916824}" presName="parentText" presStyleLbl="node1" presStyleIdx="4" presStyleCnt="5">
        <dgm:presLayoutVars>
          <dgm:chMax val="0"/>
          <dgm:bulletEnabled val="1"/>
        </dgm:presLayoutVars>
      </dgm:prSet>
      <dgm:spPr/>
    </dgm:pt>
    <dgm:pt modelId="{44EAE5D3-9A01-4A0D-B5AE-E073192B773B}" type="pres">
      <dgm:prSet presAssocID="{2FB68531-88AE-4622-9110-B54CF3916824}" presName="childText" presStyleLbl="revTx" presStyleIdx="4" presStyleCnt="5">
        <dgm:presLayoutVars>
          <dgm:bulletEnabled val="1"/>
        </dgm:presLayoutVars>
      </dgm:prSet>
      <dgm:spPr/>
    </dgm:pt>
  </dgm:ptLst>
  <dgm:cxnLst>
    <dgm:cxn modelId="{039D1D10-6E91-40E0-AD2A-F0E757802A40}" srcId="{D63D9ED2-F2FB-475E-8ABF-456508E455FD}" destId="{06460F42-D2E1-4EF8-B7CE-C8E2C8860A17}" srcOrd="0" destOrd="0" parTransId="{01E281C0-4BCA-4913-81C8-091595CD0B5A}" sibTransId="{3962BFA6-933F-4BEB-AB1A-EFFA943B78FB}"/>
    <dgm:cxn modelId="{51BD9915-C93E-4446-A7C6-DB973C4BB963}" srcId="{2FB68531-88AE-4622-9110-B54CF3916824}" destId="{DA1C8048-237A-4076-B8CC-6533A7BC7BE6}" srcOrd="0" destOrd="0" parTransId="{8B9CC368-E7C6-4EF2-8473-38CA92E0BF3D}" sibTransId="{FDCCF50C-1370-4339-8ADB-2F4E33A12CA9}"/>
    <dgm:cxn modelId="{F989642B-6BA8-48D9-BECD-8406758604F1}" type="presOf" srcId="{F7DC5C58-B1BB-414E-ADE4-89E9D2D9C9D9}" destId="{BA2548E0-9705-4540-8309-FB672E70EE34}" srcOrd="0" destOrd="0" presId="urn:microsoft.com/office/officeart/2005/8/layout/vList2"/>
    <dgm:cxn modelId="{7A96B830-0186-41D5-8AEA-44A66DD83D1F}" srcId="{05525417-B26E-48CD-AF72-C1496CF96A13}" destId="{47437C9D-5107-47DC-955A-818734B2B14C}" srcOrd="3" destOrd="0" parTransId="{DB32166F-62C7-4170-B8AE-FF5517DB58BB}" sibTransId="{D83713CE-FEAF-4A9D-B5C3-3DB9F0B3EE06}"/>
    <dgm:cxn modelId="{24FE4038-F4A3-47F0-9D75-F86557392B7F}" srcId="{86E915D9-CFD4-45F3-891B-CF5FF928F8CA}" destId="{CE77EB79-1DDC-49AD-A09A-409C64FDF237}" srcOrd="0" destOrd="0" parTransId="{E7B5B4F7-27DA-48A7-9456-F90E029C7D48}" sibTransId="{457C1E88-94CD-4940-B074-9B5FE4AF9F9D}"/>
    <dgm:cxn modelId="{52311B3F-450B-4340-A1F4-5AE4A5E61F9A}" type="presOf" srcId="{86E915D9-CFD4-45F3-891B-CF5FF928F8CA}" destId="{CD1DC430-753E-488E-A133-47DB8A381455}" srcOrd="0" destOrd="0" presId="urn:microsoft.com/office/officeart/2005/8/layout/vList2"/>
    <dgm:cxn modelId="{93293E40-78F1-436D-813E-21B4E89D4A04}" type="presOf" srcId="{D63D9ED2-F2FB-475E-8ABF-456508E455FD}" destId="{D76CB51B-DE5C-4FAA-A2FD-CA9CD4C03A88}" srcOrd="0" destOrd="0" presId="urn:microsoft.com/office/officeart/2005/8/layout/vList2"/>
    <dgm:cxn modelId="{73735946-FB3E-48F9-98EB-6F5B8EE7F3D0}" type="presOf" srcId="{CE77EB79-1DDC-49AD-A09A-409C64FDF237}" destId="{09168E5D-A6E6-466B-86BE-E51AAA52A5C4}" srcOrd="0" destOrd="0" presId="urn:microsoft.com/office/officeart/2005/8/layout/vList2"/>
    <dgm:cxn modelId="{948D084D-8B1A-4D3E-9DD8-F54B7AB60383}" type="presOf" srcId="{DA1C8048-237A-4076-B8CC-6533A7BC7BE6}" destId="{44EAE5D3-9A01-4A0D-B5AE-E073192B773B}" srcOrd="0" destOrd="0" presId="urn:microsoft.com/office/officeart/2005/8/layout/vList2"/>
    <dgm:cxn modelId="{134B994D-151C-4D9F-A507-2DEE06F2ED4B}" type="presOf" srcId="{4CE155B4-6D86-4F14-8B09-B753365A1CE0}" destId="{2713192D-4BBE-43DF-A7D8-7B393FB15D7B}" srcOrd="0" destOrd="0" presId="urn:microsoft.com/office/officeart/2005/8/layout/vList2"/>
    <dgm:cxn modelId="{66D0E655-24E6-41B0-B87A-7EAD0BE2CF3A}" type="presOf" srcId="{47437C9D-5107-47DC-955A-818734B2B14C}" destId="{6AA6FD5F-8468-4A28-A2E1-7F58535F8F8F}" srcOrd="0" destOrd="0" presId="urn:microsoft.com/office/officeart/2005/8/layout/vList2"/>
    <dgm:cxn modelId="{9DB44F82-9292-4B31-8BFD-9FEAC969EE46}" type="presOf" srcId="{2FB68531-88AE-4622-9110-B54CF3916824}" destId="{E3D12946-A22F-4230-AA53-3CCC54EE989B}" srcOrd="0" destOrd="0" presId="urn:microsoft.com/office/officeart/2005/8/layout/vList2"/>
    <dgm:cxn modelId="{625F088D-6FE8-488D-94D5-90E94043D826}" type="presOf" srcId="{06460F42-D2E1-4EF8-B7CE-C8E2C8860A17}" destId="{769D5ADF-E9E3-406A-A225-A44BD7C2DEAF}" srcOrd="0" destOrd="0" presId="urn:microsoft.com/office/officeart/2005/8/layout/vList2"/>
    <dgm:cxn modelId="{B15EF6A2-8DC9-4EDB-9A36-C01FB42AC6FB}" srcId="{05525417-B26E-48CD-AF72-C1496CF96A13}" destId="{2FB68531-88AE-4622-9110-B54CF3916824}" srcOrd="4" destOrd="0" parTransId="{2E3B199C-5E98-4089-B8F4-4087AFAE44A6}" sibTransId="{DA06C2D5-8057-483E-A5A3-59E27A00BC8A}"/>
    <dgm:cxn modelId="{A98D60AF-4D57-4B78-B59C-379E8F2A6082}" srcId="{05525417-B26E-48CD-AF72-C1496CF96A13}" destId="{86E915D9-CFD4-45F3-891B-CF5FF928F8CA}" srcOrd="2" destOrd="0" parTransId="{4FE07B89-DED7-4015-8BAD-D09122CE7DB6}" sibTransId="{2F37C1A5-44A1-4AED-986E-EE135235CE83}"/>
    <dgm:cxn modelId="{003165B2-CDD3-4147-AF66-97F5B5F6F76E}" srcId="{8EBE92A3-A14D-4F9A-8876-643709391D46}" destId="{F7DC5C58-B1BB-414E-ADE4-89E9D2D9C9D9}" srcOrd="0" destOrd="0" parTransId="{1F55BEF4-DBCA-481E-83B8-EF092EABF42F}" sibTransId="{F85F59F9-1E03-4653-A666-0CF03F67FFCF}"/>
    <dgm:cxn modelId="{9E0882E4-5A91-4239-B7A7-867001015066}" srcId="{05525417-B26E-48CD-AF72-C1496CF96A13}" destId="{D63D9ED2-F2FB-475E-8ABF-456508E455FD}" srcOrd="1" destOrd="0" parTransId="{88077CF2-4CA7-4FD1-BB5E-C889182F4289}" sibTransId="{E747EC6E-8B4F-4BE8-B8A9-4A73461D3BDE}"/>
    <dgm:cxn modelId="{FACE88E8-CC80-414B-9EE2-58CF8DC89621}" srcId="{05525417-B26E-48CD-AF72-C1496CF96A13}" destId="{8EBE92A3-A14D-4F9A-8876-643709391D46}" srcOrd="0" destOrd="0" parTransId="{740EC9D0-B039-4B12-B12A-957F24C27DF6}" sibTransId="{C933D906-8561-47FA-B5F3-32A31759FF18}"/>
    <dgm:cxn modelId="{5D13E8EB-0EBD-450A-AC99-4C91BC8B1FAB}" srcId="{47437C9D-5107-47DC-955A-818734B2B14C}" destId="{4CE155B4-6D86-4F14-8B09-B753365A1CE0}" srcOrd="0" destOrd="0" parTransId="{86D564F6-EA49-494F-B1EA-E79E6614791A}" sibTransId="{8D2C0BED-D4DB-4CD4-9519-ADA9312E3B15}"/>
    <dgm:cxn modelId="{C65965ED-FBBD-4C40-93C1-9E661769689F}" type="presOf" srcId="{05525417-B26E-48CD-AF72-C1496CF96A13}" destId="{EB811F2F-918F-4C50-A001-409BBD6C8815}" srcOrd="0" destOrd="0" presId="urn:microsoft.com/office/officeart/2005/8/layout/vList2"/>
    <dgm:cxn modelId="{9B17F2F6-7213-438B-B1D6-0FD5515BC169}" type="presOf" srcId="{8EBE92A3-A14D-4F9A-8876-643709391D46}" destId="{FDCBA14D-B07E-4BB1-B199-C70ECA19C860}" srcOrd="0" destOrd="0" presId="urn:microsoft.com/office/officeart/2005/8/layout/vList2"/>
    <dgm:cxn modelId="{D768A7D5-FAAB-427E-96EB-CCADC9050C2F}" type="presParOf" srcId="{EB811F2F-918F-4C50-A001-409BBD6C8815}" destId="{FDCBA14D-B07E-4BB1-B199-C70ECA19C860}" srcOrd="0" destOrd="0" presId="urn:microsoft.com/office/officeart/2005/8/layout/vList2"/>
    <dgm:cxn modelId="{5410FB74-7E50-44A6-AD8B-0A6AD4F590B4}" type="presParOf" srcId="{EB811F2F-918F-4C50-A001-409BBD6C8815}" destId="{BA2548E0-9705-4540-8309-FB672E70EE34}" srcOrd="1" destOrd="0" presId="urn:microsoft.com/office/officeart/2005/8/layout/vList2"/>
    <dgm:cxn modelId="{E4619141-A41A-4BB9-947A-FB6A836B26B7}" type="presParOf" srcId="{EB811F2F-918F-4C50-A001-409BBD6C8815}" destId="{D76CB51B-DE5C-4FAA-A2FD-CA9CD4C03A88}" srcOrd="2" destOrd="0" presId="urn:microsoft.com/office/officeart/2005/8/layout/vList2"/>
    <dgm:cxn modelId="{0390ECE9-88F7-4C08-BE78-4F246CED4AC3}" type="presParOf" srcId="{EB811F2F-918F-4C50-A001-409BBD6C8815}" destId="{769D5ADF-E9E3-406A-A225-A44BD7C2DEAF}" srcOrd="3" destOrd="0" presId="urn:microsoft.com/office/officeart/2005/8/layout/vList2"/>
    <dgm:cxn modelId="{681F50A8-1A60-4C16-81FD-FD84E6FC1BBF}" type="presParOf" srcId="{EB811F2F-918F-4C50-A001-409BBD6C8815}" destId="{CD1DC430-753E-488E-A133-47DB8A381455}" srcOrd="4" destOrd="0" presId="urn:microsoft.com/office/officeart/2005/8/layout/vList2"/>
    <dgm:cxn modelId="{2E87F3C2-CFFC-421A-BD2A-F896CD11C3AE}" type="presParOf" srcId="{EB811F2F-918F-4C50-A001-409BBD6C8815}" destId="{09168E5D-A6E6-466B-86BE-E51AAA52A5C4}" srcOrd="5" destOrd="0" presId="urn:microsoft.com/office/officeart/2005/8/layout/vList2"/>
    <dgm:cxn modelId="{456B9F37-7AD2-4E50-8CA3-8D899802DB0F}" type="presParOf" srcId="{EB811F2F-918F-4C50-A001-409BBD6C8815}" destId="{6AA6FD5F-8468-4A28-A2E1-7F58535F8F8F}" srcOrd="6" destOrd="0" presId="urn:microsoft.com/office/officeart/2005/8/layout/vList2"/>
    <dgm:cxn modelId="{F9947706-D798-41A6-A0E1-3CB0243C2EAA}" type="presParOf" srcId="{EB811F2F-918F-4C50-A001-409BBD6C8815}" destId="{2713192D-4BBE-43DF-A7D8-7B393FB15D7B}" srcOrd="7" destOrd="0" presId="urn:microsoft.com/office/officeart/2005/8/layout/vList2"/>
    <dgm:cxn modelId="{1E2604F6-9211-4F2C-97A7-2B684B0A71E8}" type="presParOf" srcId="{EB811F2F-918F-4C50-A001-409BBD6C8815}" destId="{E3D12946-A22F-4230-AA53-3CCC54EE989B}" srcOrd="8" destOrd="0" presId="urn:microsoft.com/office/officeart/2005/8/layout/vList2"/>
    <dgm:cxn modelId="{592E66CB-1F11-4F20-86B4-8FEA89B053D4}" type="presParOf" srcId="{EB811F2F-918F-4C50-A001-409BBD6C8815}" destId="{44EAE5D3-9A01-4A0D-B5AE-E073192B773B}" srcOrd="9"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1ED5F4-E614-45F1-A52F-977CCEAE22F2}">
      <dsp:nvSpPr>
        <dsp:cNvPr id="0" name=""/>
        <dsp:cNvSpPr/>
      </dsp:nvSpPr>
      <dsp:spPr>
        <a:xfrm>
          <a:off x="5079316" y="800513"/>
          <a:ext cx="2374430" cy="3489132"/>
        </a:xfrm>
        <a:prstGeom prst="wedgeRectCallout">
          <a:avLst>
            <a:gd name="adj1" fmla="val 0"/>
            <a:gd name="adj2" fmla="val 0"/>
          </a:avLst>
        </a:prstGeom>
        <a:solidFill>
          <a:schemeClr val="dk2">
            <a:tint val="50000"/>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r" defTabSz="533400">
            <a:lnSpc>
              <a:spcPct val="90000"/>
            </a:lnSpc>
            <a:spcBef>
              <a:spcPct val="0"/>
            </a:spcBef>
            <a:spcAft>
              <a:spcPct val="35000"/>
            </a:spcAft>
            <a:buNone/>
          </a:pPr>
          <a:r>
            <a:rPr lang="en-US" sz="1200" b="1" kern="1200" dirty="0"/>
            <a:t>By Mail</a:t>
          </a:r>
        </a:p>
        <a:p>
          <a:pPr marL="0" lvl="0" indent="0" algn="r" defTabSz="533400">
            <a:lnSpc>
              <a:spcPct val="90000"/>
            </a:lnSpc>
            <a:spcBef>
              <a:spcPct val="0"/>
            </a:spcBef>
            <a:spcAft>
              <a:spcPct val="35000"/>
            </a:spcAft>
            <a:buNone/>
          </a:pPr>
          <a:r>
            <a:rPr lang="en-US" sz="1200" kern="1200" dirty="0"/>
            <a:t>-Request advance ballot from local election officer by July 30.</a:t>
          </a:r>
        </a:p>
        <a:p>
          <a:pPr marL="0" lvl="0" indent="0" algn="r" defTabSz="533400">
            <a:lnSpc>
              <a:spcPct val="90000"/>
            </a:lnSpc>
            <a:spcBef>
              <a:spcPct val="0"/>
            </a:spcBef>
            <a:spcAft>
              <a:spcPct val="35000"/>
            </a:spcAft>
            <a:buNone/>
          </a:pPr>
          <a:r>
            <a:rPr lang="en-US" sz="1200" kern="1200" dirty="0"/>
            <a:t>-Fill it out and mail it or drop it off to your county election office.</a:t>
          </a:r>
        </a:p>
        <a:p>
          <a:pPr marL="0" lvl="0" indent="0" algn="r" defTabSz="533400">
            <a:lnSpc>
              <a:spcPct val="90000"/>
            </a:lnSpc>
            <a:spcBef>
              <a:spcPct val="0"/>
            </a:spcBef>
            <a:spcAft>
              <a:spcPct val="35000"/>
            </a:spcAft>
            <a:buNone/>
          </a:pPr>
          <a:r>
            <a:rPr lang="en-US" sz="1200" kern="1200" dirty="0"/>
            <a:t>-Ballot mailed must be postmarked by Aug. 6 and received by Aug. 9.</a:t>
          </a:r>
        </a:p>
        <a:p>
          <a:pPr marL="0" lvl="0" indent="0" algn="r" defTabSz="533400">
            <a:lnSpc>
              <a:spcPct val="90000"/>
            </a:lnSpc>
            <a:spcBef>
              <a:spcPct val="0"/>
            </a:spcBef>
            <a:spcAft>
              <a:spcPct val="35000"/>
            </a:spcAft>
            <a:buNone/>
          </a:pPr>
          <a:r>
            <a:rPr lang="en-US" sz="1200" b="1" kern="1200" dirty="0"/>
            <a:t>In Person-Advance</a:t>
          </a:r>
        </a:p>
        <a:p>
          <a:pPr marL="0" lvl="0" indent="0" algn="r" defTabSz="533400">
            <a:lnSpc>
              <a:spcPct val="90000"/>
            </a:lnSpc>
            <a:spcBef>
              <a:spcPct val="0"/>
            </a:spcBef>
            <a:spcAft>
              <a:spcPct val="35000"/>
            </a:spcAft>
            <a:buNone/>
          </a:pPr>
          <a:r>
            <a:rPr lang="en-US" sz="1200" b="0" kern="1200" dirty="0"/>
            <a:t>-Last day to advance vote in person is Aug.5.</a:t>
          </a:r>
        </a:p>
        <a:p>
          <a:pPr marL="0" lvl="0" indent="0" algn="r" defTabSz="533400">
            <a:lnSpc>
              <a:spcPct val="90000"/>
            </a:lnSpc>
            <a:spcBef>
              <a:spcPct val="0"/>
            </a:spcBef>
            <a:spcAft>
              <a:spcPct val="35000"/>
            </a:spcAft>
            <a:buNone/>
          </a:pPr>
          <a:r>
            <a:rPr lang="en-US" sz="1200" b="1" kern="1200" dirty="0"/>
            <a:t>In-Person on Election Day</a:t>
          </a:r>
        </a:p>
        <a:p>
          <a:pPr marL="0" lvl="0" indent="0" algn="r" defTabSz="533400">
            <a:lnSpc>
              <a:spcPct val="90000"/>
            </a:lnSpc>
            <a:spcBef>
              <a:spcPct val="0"/>
            </a:spcBef>
            <a:spcAft>
              <a:spcPct val="35000"/>
            </a:spcAft>
            <a:buNone/>
          </a:pPr>
          <a:r>
            <a:rPr lang="en-US" sz="1200" b="1" kern="1200" dirty="0"/>
            <a:t>-</a:t>
          </a:r>
          <a:r>
            <a:rPr lang="en-US" sz="1200" b="0" kern="1200" dirty="0"/>
            <a:t>Find your polling place by visiting myvoteinfo.voteks.org. </a:t>
          </a:r>
        </a:p>
      </dsp:txBody>
      <dsp:txXfrm>
        <a:off x="5380661" y="800513"/>
        <a:ext cx="2073084" cy="3489132"/>
      </dsp:txXfrm>
    </dsp:sp>
    <dsp:sp modelId="{F2D8B168-6449-46CF-86CB-CEC1288EBB57}">
      <dsp:nvSpPr>
        <dsp:cNvPr id="0" name=""/>
        <dsp:cNvSpPr/>
      </dsp:nvSpPr>
      <dsp:spPr>
        <a:xfrm>
          <a:off x="5211971" y="0"/>
          <a:ext cx="2230107" cy="768908"/>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375" tIns="79375" rIns="79375" bIns="79375" numCol="1" spcCol="1270" anchor="ctr" anchorCtr="0">
          <a:noAutofit/>
        </a:bodyPr>
        <a:lstStyle/>
        <a:p>
          <a:pPr marL="0" lvl="0" indent="0" algn="ctr" defTabSz="1111250">
            <a:lnSpc>
              <a:spcPct val="90000"/>
            </a:lnSpc>
            <a:spcBef>
              <a:spcPct val="0"/>
            </a:spcBef>
            <a:spcAft>
              <a:spcPct val="35000"/>
            </a:spcAft>
            <a:buNone/>
          </a:pPr>
          <a:r>
            <a:rPr lang="en-US" sz="2500" kern="1200" dirty="0"/>
            <a:t>VOTE</a:t>
          </a:r>
        </a:p>
      </dsp:txBody>
      <dsp:txXfrm>
        <a:off x="5211971" y="0"/>
        <a:ext cx="2230107" cy="768908"/>
      </dsp:txXfrm>
    </dsp:sp>
    <dsp:sp modelId="{9D501463-B386-4387-B766-0F29D48E4E0E}">
      <dsp:nvSpPr>
        <dsp:cNvPr id="0" name=""/>
        <dsp:cNvSpPr/>
      </dsp:nvSpPr>
      <dsp:spPr>
        <a:xfrm>
          <a:off x="3103800" y="795615"/>
          <a:ext cx="2103528" cy="3344316"/>
        </a:xfrm>
        <a:prstGeom prst="wedgeRectCallout">
          <a:avLst>
            <a:gd name="adj1" fmla="val 62500"/>
            <a:gd name="adj2" fmla="val 20830"/>
          </a:avLst>
        </a:prstGeom>
        <a:solidFill>
          <a:schemeClr val="dk2">
            <a:tint val="50000"/>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r" defTabSz="533400">
            <a:lnSpc>
              <a:spcPct val="90000"/>
            </a:lnSpc>
            <a:spcBef>
              <a:spcPct val="0"/>
            </a:spcBef>
            <a:spcAft>
              <a:spcPct val="35000"/>
            </a:spcAft>
            <a:buNone/>
          </a:pPr>
          <a:r>
            <a:rPr lang="en-US" sz="1200" b="1" kern="1200" dirty="0"/>
            <a:t>Party Affiliation</a:t>
          </a:r>
        </a:p>
        <a:p>
          <a:pPr marL="0" lvl="0" indent="0" algn="r" defTabSz="533400">
            <a:lnSpc>
              <a:spcPct val="90000"/>
            </a:lnSpc>
            <a:spcBef>
              <a:spcPct val="0"/>
            </a:spcBef>
            <a:spcAft>
              <a:spcPct val="35000"/>
            </a:spcAft>
            <a:buNone/>
          </a:pPr>
          <a:r>
            <a:rPr lang="en-US" sz="1200" kern="1200" dirty="0"/>
            <a:t>-Do I have to declare a party affiliation?</a:t>
          </a:r>
        </a:p>
        <a:p>
          <a:pPr marL="0" lvl="0" indent="0" algn="r" defTabSz="533400">
            <a:lnSpc>
              <a:spcPct val="90000"/>
            </a:lnSpc>
            <a:spcBef>
              <a:spcPct val="0"/>
            </a:spcBef>
            <a:spcAft>
              <a:spcPct val="35000"/>
            </a:spcAft>
            <a:buNone/>
          </a:pPr>
          <a:r>
            <a:rPr lang="en-US" sz="1200" kern="1200" dirty="0"/>
            <a:t>Yes, for the partisan primary.  Although you do not have to be registered with any party to vote in the special election or local non-partisan elections..</a:t>
          </a:r>
        </a:p>
        <a:p>
          <a:pPr marL="0" lvl="0" indent="0" algn="r" defTabSz="533400">
            <a:lnSpc>
              <a:spcPct val="90000"/>
            </a:lnSpc>
            <a:spcBef>
              <a:spcPct val="0"/>
            </a:spcBef>
            <a:spcAft>
              <a:spcPct val="35000"/>
            </a:spcAft>
            <a:buNone/>
          </a:pPr>
          <a:r>
            <a:rPr lang="en-US" sz="1200" b="1" kern="1200" dirty="0"/>
            <a:t>ID</a:t>
          </a:r>
        </a:p>
        <a:p>
          <a:pPr marL="0" lvl="0" indent="0" algn="r" defTabSz="533400">
            <a:lnSpc>
              <a:spcPct val="90000"/>
            </a:lnSpc>
            <a:spcBef>
              <a:spcPct val="0"/>
            </a:spcBef>
            <a:spcAft>
              <a:spcPct val="35000"/>
            </a:spcAft>
            <a:buNone/>
          </a:pPr>
          <a:r>
            <a:rPr lang="en-US" sz="1200" b="0" kern="1200" dirty="0"/>
            <a:t>State law requires voters to show ID when casting a vote including advance in-person.  If you do not have ID the voter can be issues a provisional ballot</a:t>
          </a:r>
          <a:r>
            <a:rPr lang="en-US" sz="1000" b="1" kern="1200" dirty="0"/>
            <a:t>.</a:t>
          </a:r>
        </a:p>
        <a:p>
          <a:pPr marL="0" lvl="0" indent="0" algn="r" defTabSz="444500">
            <a:lnSpc>
              <a:spcPct val="90000"/>
            </a:lnSpc>
            <a:spcBef>
              <a:spcPct val="0"/>
            </a:spcBef>
            <a:spcAft>
              <a:spcPct val="35000"/>
            </a:spcAft>
            <a:buNone/>
          </a:pPr>
          <a:endParaRPr lang="en-US" sz="1000" b="1" kern="1200" dirty="0"/>
        </a:p>
      </dsp:txBody>
      <dsp:txXfrm>
        <a:off x="3370765" y="795615"/>
        <a:ext cx="1836563" cy="3344316"/>
      </dsp:txXfrm>
    </dsp:sp>
    <dsp:sp modelId="{3C75C854-F69A-44B3-8D1A-DDFF2A3C4663}">
      <dsp:nvSpPr>
        <dsp:cNvPr id="0" name=""/>
        <dsp:cNvSpPr/>
      </dsp:nvSpPr>
      <dsp:spPr>
        <a:xfrm>
          <a:off x="3149855" y="152528"/>
          <a:ext cx="2062108" cy="643087"/>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375" tIns="79375" rIns="79375" bIns="79375" numCol="1" spcCol="1270" anchor="ctr" anchorCtr="0">
          <a:noAutofit/>
        </a:bodyPr>
        <a:lstStyle/>
        <a:p>
          <a:pPr marL="0" lvl="0" indent="0" algn="ctr" defTabSz="1111250">
            <a:lnSpc>
              <a:spcPct val="90000"/>
            </a:lnSpc>
            <a:spcBef>
              <a:spcPct val="0"/>
            </a:spcBef>
            <a:spcAft>
              <a:spcPct val="35000"/>
            </a:spcAft>
            <a:buNone/>
          </a:pPr>
          <a:r>
            <a:rPr lang="en-US" sz="2500" kern="1200" dirty="0"/>
            <a:t>Get Set</a:t>
          </a:r>
        </a:p>
      </dsp:txBody>
      <dsp:txXfrm>
        <a:off x="3149855" y="152528"/>
        <a:ext cx="2062108" cy="643087"/>
      </dsp:txXfrm>
    </dsp:sp>
    <dsp:sp modelId="{9AD0D77A-A0F0-4B3C-A81C-54DA3347D8D3}">
      <dsp:nvSpPr>
        <dsp:cNvPr id="0" name=""/>
        <dsp:cNvSpPr/>
      </dsp:nvSpPr>
      <dsp:spPr>
        <a:xfrm>
          <a:off x="1066794" y="787404"/>
          <a:ext cx="2049143" cy="3086994"/>
        </a:xfrm>
        <a:prstGeom prst="wedgeRectCallout">
          <a:avLst>
            <a:gd name="adj1" fmla="val 62500"/>
            <a:gd name="adj2" fmla="val 20830"/>
          </a:avLst>
        </a:prstGeom>
        <a:solidFill>
          <a:schemeClr val="dk2">
            <a:tint val="50000"/>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533400">
            <a:lnSpc>
              <a:spcPct val="90000"/>
            </a:lnSpc>
            <a:spcBef>
              <a:spcPct val="0"/>
            </a:spcBef>
            <a:spcAft>
              <a:spcPct val="35000"/>
            </a:spcAft>
            <a:buNone/>
          </a:pPr>
          <a:r>
            <a:rPr lang="en-US" sz="1200" b="1" kern="1200" dirty="0"/>
            <a:t>Register by July 16, 2024</a:t>
          </a:r>
        </a:p>
        <a:p>
          <a:pPr marL="0" lvl="0" indent="0" algn="l" defTabSz="533400">
            <a:lnSpc>
              <a:spcPct val="90000"/>
            </a:lnSpc>
            <a:spcBef>
              <a:spcPct val="0"/>
            </a:spcBef>
            <a:spcAft>
              <a:spcPct val="35000"/>
            </a:spcAft>
            <a:buNone/>
          </a:pPr>
          <a:r>
            <a:rPr lang="en-US" sz="1200" kern="1200" dirty="0"/>
            <a:t>-Register by mail, fill out the form and send to your county election officer</a:t>
          </a:r>
        </a:p>
        <a:p>
          <a:pPr marL="0" lvl="0" indent="0" algn="l" defTabSz="533400">
            <a:lnSpc>
              <a:spcPct val="90000"/>
            </a:lnSpc>
            <a:spcBef>
              <a:spcPct val="0"/>
            </a:spcBef>
            <a:spcAft>
              <a:spcPct val="35000"/>
            </a:spcAft>
            <a:buNone/>
          </a:pPr>
          <a:r>
            <a:rPr lang="en-US" sz="1200" kern="1200" dirty="0"/>
            <a:t>-Register online at kdor.ks.gov/apps/</a:t>
          </a:r>
          <a:r>
            <a:rPr lang="en-US" sz="1200" kern="1200" dirty="0" err="1"/>
            <a:t>VoterReg</a:t>
          </a:r>
          <a:endParaRPr lang="en-US" sz="1200" kern="1200" dirty="0"/>
        </a:p>
        <a:p>
          <a:pPr marL="0" lvl="0" indent="0" algn="l" defTabSz="533400">
            <a:lnSpc>
              <a:spcPct val="90000"/>
            </a:lnSpc>
            <a:spcBef>
              <a:spcPct val="0"/>
            </a:spcBef>
            <a:spcAft>
              <a:spcPct val="35000"/>
            </a:spcAft>
            <a:buNone/>
          </a:pPr>
          <a:r>
            <a:rPr lang="en-US" sz="1200" kern="1200" dirty="0"/>
            <a:t>-Not Sure?  Check your registration at myvoteinfo.voteks.org</a:t>
          </a:r>
        </a:p>
        <a:p>
          <a:pPr marL="0" lvl="0" indent="0" algn="l" defTabSz="533400">
            <a:lnSpc>
              <a:spcPct val="90000"/>
            </a:lnSpc>
            <a:spcBef>
              <a:spcPct val="0"/>
            </a:spcBef>
            <a:spcAft>
              <a:spcPct val="35000"/>
            </a:spcAft>
            <a:buNone/>
          </a:pPr>
          <a:endParaRPr lang="en-US" sz="800" kern="1200" dirty="0"/>
        </a:p>
        <a:p>
          <a:pPr marL="0" lvl="0" indent="0" algn="r" defTabSz="533400">
            <a:lnSpc>
              <a:spcPct val="90000"/>
            </a:lnSpc>
            <a:spcBef>
              <a:spcPct val="0"/>
            </a:spcBef>
            <a:spcAft>
              <a:spcPct val="35000"/>
            </a:spcAft>
            <a:buNone/>
          </a:pPr>
          <a:endParaRPr lang="en-US" sz="800" kern="1200" dirty="0"/>
        </a:p>
      </dsp:txBody>
      <dsp:txXfrm>
        <a:off x="1326856" y="787404"/>
        <a:ext cx="1789081" cy="3086994"/>
      </dsp:txXfrm>
    </dsp:sp>
    <dsp:sp modelId="{926F8128-EF0C-44A7-9C29-11A28F1A0541}">
      <dsp:nvSpPr>
        <dsp:cNvPr id="0" name=""/>
        <dsp:cNvSpPr/>
      </dsp:nvSpPr>
      <dsp:spPr>
        <a:xfrm>
          <a:off x="1454357" y="280970"/>
          <a:ext cx="1718137" cy="514644"/>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375" tIns="79375" rIns="79375" bIns="79375" numCol="1" spcCol="1270" anchor="ctr" anchorCtr="0">
          <a:noAutofit/>
        </a:bodyPr>
        <a:lstStyle/>
        <a:p>
          <a:pPr marL="0" lvl="0" indent="0" algn="ctr" defTabSz="1111250">
            <a:lnSpc>
              <a:spcPct val="90000"/>
            </a:lnSpc>
            <a:spcBef>
              <a:spcPct val="0"/>
            </a:spcBef>
            <a:spcAft>
              <a:spcPct val="35000"/>
            </a:spcAft>
            <a:buNone/>
          </a:pPr>
          <a:r>
            <a:rPr lang="en-US" sz="2500" kern="1200" dirty="0"/>
            <a:t>Get Ready</a:t>
          </a:r>
        </a:p>
      </dsp:txBody>
      <dsp:txXfrm>
        <a:off x="1454357" y="280970"/>
        <a:ext cx="1718137" cy="5146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1ED5F4-E614-45F1-A52F-977CCEAE22F2}">
      <dsp:nvSpPr>
        <dsp:cNvPr id="0" name=""/>
        <dsp:cNvSpPr/>
      </dsp:nvSpPr>
      <dsp:spPr>
        <a:xfrm>
          <a:off x="4955881" y="714012"/>
          <a:ext cx="2332847" cy="3601201"/>
        </a:xfrm>
        <a:prstGeom prst="wedgeRectCallout">
          <a:avLst>
            <a:gd name="adj1" fmla="val 0"/>
            <a:gd name="adj2" fmla="val 0"/>
          </a:avLst>
        </a:prstGeom>
        <a:solidFill>
          <a:schemeClr val="dk2">
            <a:tint val="50000"/>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r" defTabSz="533400">
            <a:lnSpc>
              <a:spcPct val="90000"/>
            </a:lnSpc>
            <a:spcBef>
              <a:spcPct val="0"/>
            </a:spcBef>
            <a:spcAft>
              <a:spcPct val="35000"/>
            </a:spcAft>
            <a:buNone/>
          </a:pPr>
          <a:r>
            <a:rPr lang="en-US" sz="1200" b="1" kern="1200" dirty="0"/>
            <a:t>By Mail</a:t>
          </a:r>
        </a:p>
        <a:p>
          <a:pPr marL="0" lvl="0" indent="0" algn="r" defTabSz="533400">
            <a:lnSpc>
              <a:spcPct val="90000"/>
            </a:lnSpc>
            <a:spcBef>
              <a:spcPct val="0"/>
            </a:spcBef>
            <a:spcAft>
              <a:spcPct val="35000"/>
            </a:spcAft>
            <a:buNone/>
          </a:pPr>
          <a:r>
            <a:rPr lang="en-US" sz="1200" kern="1200" dirty="0"/>
            <a:t>-Request advance ballot from local election officer by Oct. 29.</a:t>
          </a:r>
        </a:p>
        <a:p>
          <a:pPr marL="0" lvl="0" indent="0" algn="r" defTabSz="533400">
            <a:lnSpc>
              <a:spcPct val="90000"/>
            </a:lnSpc>
            <a:spcBef>
              <a:spcPct val="0"/>
            </a:spcBef>
            <a:spcAft>
              <a:spcPct val="35000"/>
            </a:spcAft>
            <a:buNone/>
          </a:pPr>
          <a:r>
            <a:rPr lang="en-US" sz="1200" kern="1200" dirty="0"/>
            <a:t>-Fill it out and mail it or drop it off to your county election office.</a:t>
          </a:r>
        </a:p>
        <a:p>
          <a:pPr marL="0" lvl="0" indent="0" algn="r" defTabSz="533400">
            <a:lnSpc>
              <a:spcPct val="90000"/>
            </a:lnSpc>
            <a:spcBef>
              <a:spcPct val="0"/>
            </a:spcBef>
            <a:spcAft>
              <a:spcPct val="35000"/>
            </a:spcAft>
            <a:buNone/>
          </a:pPr>
          <a:r>
            <a:rPr lang="en-US" sz="1200" kern="1200" dirty="0"/>
            <a:t>-Ballot mailed must be postmarked by Nov. 5 and received by Nov. 8.</a:t>
          </a:r>
        </a:p>
        <a:p>
          <a:pPr marL="0" lvl="0" indent="0" algn="r" defTabSz="533400">
            <a:lnSpc>
              <a:spcPct val="90000"/>
            </a:lnSpc>
            <a:spcBef>
              <a:spcPct val="0"/>
            </a:spcBef>
            <a:spcAft>
              <a:spcPct val="35000"/>
            </a:spcAft>
            <a:buNone/>
          </a:pPr>
          <a:r>
            <a:rPr lang="en-US" sz="1200" b="1" kern="1200" dirty="0"/>
            <a:t>In Person-Advance</a:t>
          </a:r>
        </a:p>
        <a:p>
          <a:pPr marL="0" lvl="0" indent="0" algn="r" defTabSz="533400">
            <a:lnSpc>
              <a:spcPct val="90000"/>
            </a:lnSpc>
            <a:spcBef>
              <a:spcPct val="0"/>
            </a:spcBef>
            <a:spcAft>
              <a:spcPct val="35000"/>
            </a:spcAft>
            <a:buNone/>
          </a:pPr>
          <a:r>
            <a:rPr lang="en-US" sz="1200" b="0" kern="1200" dirty="0"/>
            <a:t>-Last day to advance vote in person is Nov. 4.</a:t>
          </a:r>
        </a:p>
        <a:p>
          <a:pPr marL="0" lvl="0" indent="0" algn="r" defTabSz="533400">
            <a:lnSpc>
              <a:spcPct val="90000"/>
            </a:lnSpc>
            <a:spcBef>
              <a:spcPct val="0"/>
            </a:spcBef>
            <a:spcAft>
              <a:spcPct val="35000"/>
            </a:spcAft>
            <a:buNone/>
          </a:pPr>
          <a:r>
            <a:rPr lang="en-US" sz="1200" b="1" kern="1200" dirty="0"/>
            <a:t>In-Person on Election Day</a:t>
          </a:r>
        </a:p>
        <a:p>
          <a:pPr marL="0" lvl="0" indent="0" algn="r" defTabSz="533400">
            <a:lnSpc>
              <a:spcPct val="90000"/>
            </a:lnSpc>
            <a:spcBef>
              <a:spcPct val="0"/>
            </a:spcBef>
            <a:spcAft>
              <a:spcPct val="35000"/>
            </a:spcAft>
            <a:buNone/>
          </a:pPr>
          <a:r>
            <a:rPr lang="en-US" sz="1200" b="1" kern="1200" dirty="0"/>
            <a:t>-</a:t>
          </a:r>
          <a:r>
            <a:rPr lang="en-US" sz="1200" b="0" kern="1200" dirty="0"/>
            <a:t>Find your polling place by visiting myvoteinfo.voteks.org. </a:t>
          </a:r>
        </a:p>
      </dsp:txBody>
      <dsp:txXfrm>
        <a:off x="5251949" y="714012"/>
        <a:ext cx="2036779" cy="3601201"/>
      </dsp:txXfrm>
    </dsp:sp>
    <dsp:sp modelId="{F2D8B168-6449-46CF-86CB-CEC1288EBB57}">
      <dsp:nvSpPr>
        <dsp:cNvPr id="0" name=""/>
        <dsp:cNvSpPr/>
      </dsp:nvSpPr>
      <dsp:spPr>
        <a:xfrm>
          <a:off x="4955881" y="0"/>
          <a:ext cx="2301993" cy="768908"/>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375" tIns="79375" rIns="79375" bIns="79375" numCol="1" spcCol="1270" anchor="ctr" anchorCtr="0">
          <a:noAutofit/>
        </a:bodyPr>
        <a:lstStyle/>
        <a:p>
          <a:pPr marL="0" lvl="0" indent="0" algn="ctr" defTabSz="1111250">
            <a:lnSpc>
              <a:spcPct val="90000"/>
            </a:lnSpc>
            <a:spcBef>
              <a:spcPct val="0"/>
            </a:spcBef>
            <a:spcAft>
              <a:spcPct val="35000"/>
            </a:spcAft>
            <a:buNone/>
          </a:pPr>
          <a:r>
            <a:rPr lang="en-US" sz="2500" kern="1200" dirty="0"/>
            <a:t>VOTE</a:t>
          </a:r>
        </a:p>
      </dsp:txBody>
      <dsp:txXfrm>
        <a:off x="4955881" y="0"/>
        <a:ext cx="2301993" cy="768908"/>
      </dsp:txXfrm>
    </dsp:sp>
    <dsp:sp modelId="{9D501463-B386-4387-B766-0F29D48E4E0E}">
      <dsp:nvSpPr>
        <dsp:cNvPr id="0" name=""/>
        <dsp:cNvSpPr/>
      </dsp:nvSpPr>
      <dsp:spPr>
        <a:xfrm>
          <a:off x="3069478" y="767598"/>
          <a:ext cx="1886411" cy="3344316"/>
        </a:xfrm>
        <a:prstGeom prst="wedgeRectCallout">
          <a:avLst>
            <a:gd name="adj1" fmla="val 62500"/>
            <a:gd name="adj2" fmla="val 20830"/>
          </a:avLst>
        </a:prstGeom>
        <a:solidFill>
          <a:schemeClr val="dk2">
            <a:tint val="50000"/>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r" defTabSz="533400">
            <a:lnSpc>
              <a:spcPct val="90000"/>
            </a:lnSpc>
            <a:spcBef>
              <a:spcPct val="0"/>
            </a:spcBef>
            <a:spcAft>
              <a:spcPct val="35000"/>
            </a:spcAft>
            <a:buNone/>
          </a:pPr>
          <a:r>
            <a:rPr lang="en-US" sz="1200" b="1" kern="1200" dirty="0"/>
            <a:t>Party Affiliation Requirements</a:t>
          </a:r>
        </a:p>
        <a:p>
          <a:pPr marL="0" lvl="0" indent="0" algn="r" defTabSz="533400">
            <a:lnSpc>
              <a:spcPct val="90000"/>
            </a:lnSpc>
            <a:spcBef>
              <a:spcPct val="0"/>
            </a:spcBef>
            <a:spcAft>
              <a:spcPct val="35000"/>
            </a:spcAft>
            <a:buNone/>
          </a:pPr>
          <a:r>
            <a:rPr lang="en-US" sz="1200" kern="1200" dirty="0"/>
            <a:t>-Do I have to declare a party affiliation?</a:t>
          </a:r>
        </a:p>
        <a:p>
          <a:pPr marL="0" lvl="0" indent="0" algn="r" defTabSz="533400">
            <a:lnSpc>
              <a:spcPct val="90000"/>
            </a:lnSpc>
            <a:spcBef>
              <a:spcPct val="0"/>
            </a:spcBef>
            <a:spcAft>
              <a:spcPct val="35000"/>
            </a:spcAft>
            <a:buNone/>
          </a:pPr>
          <a:r>
            <a:rPr lang="en-US" sz="1200" kern="1200" dirty="0"/>
            <a:t>No, general elections don’t require any party affiliation to participate.</a:t>
          </a:r>
        </a:p>
        <a:p>
          <a:pPr marL="0" lvl="0" indent="0" algn="r" defTabSz="533400">
            <a:lnSpc>
              <a:spcPct val="90000"/>
            </a:lnSpc>
            <a:spcBef>
              <a:spcPct val="0"/>
            </a:spcBef>
            <a:spcAft>
              <a:spcPct val="35000"/>
            </a:spcAft>
            <a:buNone/>
          </a:pPr>
          <a:r>
            <a:rPr lang="en-US" sz="1200" b="1" kern="1200" dirty="0"/>
            <a:t>ID</a:t>
          </a:r>
        </a:p>
        <a:p>
          <a:pPr marL="0" lvl="0" indent="0" algn="r" defTabSz="533400">
            <a:lnSpc>
              <a:spcPct val="90000"/>
            </a:lnSpc>
            <a:spcBef>
              <a:spcPct val="0"/>
            </a:spcBef>
            <a:spcAft>
              <a:spcPct val="35000"/>
            </a:spcAft>
            <a:buNone/>
          </a:pPr>
          <a:r>
            <a:rPr lang="en-US" sz="1200" b="0" kern="1200" dirty="0"/>
            <a:t>State law requires voters to show ID when casting a vote including advance in-person.  If you do not have ID the voter can be issues a provisional ballot</a:t>
          </a:r>
          <a:r>
            <a:rPr lang="en-US" sz="1000" b="0" kern="1200" dirty="0"/>
            <a:t>.</a:t>
          </a:r>
        </a:p>
        <a:p>
          <a:pPr marL="0" lvl="0" indent="0" algn="r" defTabSz="533400">
            <a:lnSpc>
              <a:spcPct val="90000"/>
            </a:lnSpc>
            <a:spcBef>
              <a:spcPct val="0"/>
            </a:spcBef>
            <a:spcAft>
              <a:spcPct val="35000"/>
            </a:spcAft>
            <a:buNone/>
          </a:pPr>
          <a:endParaRPr lang="en-US" sz="1000" b="0" kern="1200" dirty="0"/>
        </a:p>
      </dsp:txBody>
      <dsp:txXfrm>
        <a:off x="3308887" y="767598"/>
        <a:ext cx="1647001" cy="3344316"/>
      </dsp:txXfrm>
    </dsp:sp>
    <dsp:sp modelId="{3C75C854-F69A-44B3-8D1A-DDFF2A3C4663}">
      <dsp:nvSpPr>
        <dsp:cNvPr id="0" name=""/>
        <dsp:cNvSpPr/>
      </dsp:nvSpPr>
      <dsp:spPr>
        <a:xfrm>
          <a:off x="3050882" y="124510"/>
          <a:ext cx="1886395" cy="643087"/>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375" tIns="79375" rIns="79375" bIns="79375" numCol="1" spcCol="1270" anchor="ctr" anchorCtr="0">
          <a:noAutofit/>
        </a:bodyPr>
        <a:lstStyle/>
        <a:p>
          <a:pPr marL="0" lvl="0" indent="0" algn="ctr" defTabSz="1111250">
            <a:lnSpc>
              <a:spcPct val="90000"/>
            </a:lnSpc>
            <a:spcBef>
              <a:spcPct val="0"/>
            </a:spcBef>
            <a:spcAft>
              <a:spcPct val="35000"/>
            </a:spcAft>
            <a:buNone/>
          </a:pPr>
          <a:r>
            <a:rPr lang="en-US" sz="2500" kern="1200" dirty="0"/>
            <a:t>Get Set</a:t>
          </a:r>
        </a:p>
      </dsp:txBody>
      <dsp:txXfrm>
        <a:off x="3050882" y="124510"/>
        <a:ext cx="1886395" cy="643087"/>
      </dsp:txXfrm>
    </dsp:sp>
    <dsp:sp modelId="{9AD0D77A-A0F0-4B3C-A81C-54DA3347D8D3}">
      <dsp:nvSpPr>
        <dsp:cNvPr id="0" name=""/>
        <dsp:cNvSpPr/>
      </dsp:nvSpPr>
      <dsp:spPr>
        <a:xfrm>
          <a:off x="1429498" y="767598"/>
          <a:ext cx="1620517" cy="3086994"/>
        </a:xfrm>
        <a:prstGeom prst="wedgeRectCallout">
          <a:avLst>
            <a:gd name="adj1" fmla="val 62500"/>
            <a:gd name="adj2" fmla="val 20830"/>
          </a:avLst>
        </a:prstGeom>
        <a:solidFill>
          <a:schemeClr val="dk2">
            <a:tint val="50000"/>
            <a:hueOff val="0"/>
            <a:satOff val="0"/>
            <a:lumOff val="0"/>
            <a:alphaOff val="0"/>
          </a:schemeClr>
        </a:solidFill>
        <a:ln w="25400" cap="flat" cmpd="sng" algn="ctr">
          <a:solidFill>
            <a:schemeClr val="dk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275" tIns="41275" rIns="41275" bIns="41275" numCol="1" spcCol="1270" anchor="t" anchorCtr="0">
          <a:noAutofit/>
        </a:bodyPr>
        <a:lstStyle/>
        <a:p>
          <a:pPr marL="0" lvl="0" indent="0" algn="l" defTabSz="577850">
            <a:lnSpc>
              <a:spcPct val="90000"/>
            </a:lnSpc>
            <a:spcBef>
              <a:spcPct val="0"/>
            </a:spcBef>
            <a:spcAft>
              <a:spcPct val="35000"/>
            </a:spcAft>
            <a:buNone/>
          </a:pPr>
          <a:r>
            <a:rPr lang="en-US" sz="1300" b="1" kern="1200" dirty="0"/>
            <a:t>Register by Oct. 15, 2024</a:t>
          </a:r>
        </a:p>
        <a:p>
          <a:pPr marL="0" lvl="0" indent="0" algn="l" defTabSz="577850">
            <a:lnSpc>
              <a:spcPct val="90000"/>
            </a:lnSpc>
            <a:spcBef>
              <a:spcPct val="0"/>
            </a:spcBef>
            <a:spcAft>
              <a:spcPct val="35000"/>
            </a:spcAft>
            <a:buNone/>
          </a:pPr>
          <a:r>
            <a:rPr lang="en-US" sz="1300" kern="1200" dirty="0"/>
            <a:t>-Register by mail, fill out the form and send to your county election officer</a:t>
          </a:r>
        </a:p>
        <a:p>
          <a:pPr marL="0" lvl="0" indent="0" algn="l" defTabSz="577850">
            <a:lnSpc>
              <a:spcPct val="90000"/>
            </a:lnSpc>
            <a:spcBef>
              <a:spcPct val="0"/>
            </a:spcBef>
            <a:spcAft>
              <a:spcPct val="35000"/>
            </a:spcAft>
            <a:buNone/>
          </a:pPr>
          <a:r>
            <a:rPr lang="en-US" sz="1300" kern="1200" dirty="0"/>
            <a:t>-Register online at kdor.ks.gov/apps/</a:t>
          </a:r>
          <a:r>
            <a:rPr lang="en-US" sz="1300" kern="1200" dirty="0" err="1"/>
            <a:t>VoterReg</a:t>
          </a:r>
          <a:endParaRPr lang="en-US" sz="1300" kern="1200" dirty="0"/>
        </a:p>
        <a:p>
          <a:pPr marL="0" lvl="0" indent="0" algn="l" defTabSz="577850">
            <a:lnSpc>
              <a:spcPct val="90000"/>
            </a:lnSpc>
            <a:spcBef>
              <a:spcPct val="0"/>
            </a:spcBef>
            <a:spcAft>
              <a:spcPct val="35000"/>
            </a:spcAft>
            <a:buNone/>
          </a:pPr>
          <a:r>
            <a:rPr lang="en-US" sz="1300" kern="1200" dirty="0"/>
            <a:t>-Not Sure?  Check your registration at myvoteinfo.voteks.org</a:t>
          </a:r>
        </a:p>
        <a:p>
          <a:pPr marL="0" lvl="0" indent="0" algn="l" defTabSz="577850">
            <a:lnSpc>
              <a:spcPct val="90000"/>
            </a:lnSpc>
            <a:spcBef>
              <a:spcPct val="0"/>
            </a:spcBef>
            <a:spcAft>
              <a:spcPct val="35000"/>
            </a:spcAft>
            <a:buNone/>
          </a:pPr>
          <a:endParaRPr lang="en-US" sz="800" kern="1200" dirty="0"/>
        </a:p>
        <a:p>
          <a:pPr marL="0" lvl="0" indent="0" algn="r" defTabSz="577850">
            <a:lnSpc>
              <a:spcPct val="90000"/>
            </a:lnSpc>
            <a:spcBef>
              <a:spcPct val="0"/>
            </a:spcBef>
            <a:spcAft>
              <a:spcPct val="35000"/>
            </a:spcAft>
            <a:buNone/>
          </a:pPr>
          <a:endParaRPr lang="en-US" sz="800" kern="1200" dirty="0"/>
        </a:p>
      </dsp:txBody>
      <dsp:txXfrm>
        <a:off x="1635162" y="767598"/>
        <a:ext cx="1414852" cy="3086994"/>
      </dsp:txXfrm>
    </dsp:sp>
    <dsp:sp modelId="{926F8128-EF0C-44A7-9C29-11A28F1A0541}">
      <dsp:nvSpPr>
        <dsp:cNvPr id="0" name=""/>
        <dsp:cNvSpPr/>
      </dsp:nvSpPr>
      <dsp:spPr>
        <a:xfrm>
          <a:off x="1429498" y="252953"/>
          <a:ext cx="1620517" cy="514644"/>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9375" tIns="79375" rIns="79375" bIns="79375" numCol="1" spcCol="1270" anchor="ctr" anchorCtr="0">
          <a:noAutofit/>
        </a:bodyPr>
        <a:lstStyle/>
        <a:p>
          <a:pPr marL="0" lvl="0" indent="0" algn="ctr" defTabSz="1111250">
            <a:lnSpc>
              <a:spcPct val="90000"/>
            </a:lnSpc>
            <a:spcBef>
              <a:spcPct val="0"/>
            </a:spcBef>
            <a:spcAft>
              <a:spcPct val="35000"/>
            </a:spcAft>
            <a:buNone/>
          </a:pPr>
          <a:r>
            <a:rPr lang="en-US" sz="2500" kern="1200" dirty="0"/>
            <a:t>Get Ready</a:t>
          </a:r>
        </a:p>
      </dsp:txBody>
      <dsp:txXfrm>
        <a:off x="1429498" y="252953"/>
        <a:ext cx="1620517" cy="5146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CBA14D-B07E-4BB1-B199-C70ECA19C860}">
      <dsp:nvSpPr>
        <dsp:cNvPr id="0" name=""/>
        <dsp:cNvSpPr/>
      </dsp:nvSpPr>
      <dsp:spPr>
        <a:xfrm>
          <a:off x="0" y="68487"/>
          <a:ext cx="6019800" cy="50368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To Register</a:t>
          </a:r>
        </a:p>
      </dsp:txBody>
      <dsp:txXfrm>
        <a:off x="24588" y="93075"/>
        <a:ext cx="5970624" cy="454509"/>
      </dsp:txXfrm>
    </dsp:sp>
    <dsp:sp modelId="{BA2548E0-9705-4540-8309-FB672E70EE34}">
      <dsp:nvSpPr>
        <dsp:cNvPr id="0" name=""/>
        <dsp:cNvSpPr/>
      </dsp:nvSpPr>
      <dsp:spPr>
        <a:xfrm>
          <a:off x="0" y="572172"/>
          <a:ext cx="6019800"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1129"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a:t>Kdor.ks.gov/apps/</a:t>
          </a:r>
          <a:r>
            <a:rPr lang="en-US" sz="1600" kern="1200" dirty="0" err="1"/>
            <a:t>VoterReg</a:t>
          </a:r>
          <a:endParaRPr lang="en-US" sz="1600" kern="1200" dirty="0"/>
        </a:p>
      </dsp:txBody>
      <dsp:txXfrm>
        <a:off x="0" y="572172"/>
        <a:ext cx="6019800" cy="347760"/>
      </dsp:txXfrm>
    </dsp:sp>
    <dsp:sp modelId="{D76CB51B-DE5C-4FAA-A2FD-CA9CD4C03A88}">
      <dsp:nvSpPr>
        <dsp:cNvPr id="0" name=""/>
        <dsp:cNvSpPr/>
      </dsp:nvSpPr>
      <dsp:spPr>
        <a:xfrm>
          <a:off x="0" y="919932"/>
          <a:ext cx="6019800" cy="50368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To check your Registration</a:t>
          </a:r>
        </a:p>
      </dsp:txBody>
      <dsp:txXfrm>
        <a:off x="24588" y="944520"/>
        <a:ext cx="5970624" cy="454509"/>
      </dsp:txXfrm>
    </dsp:sp>
    <dsp:sp modelId="{769D5ADF-E9E3-406A-A225-A44BD7C2DEAF}">
      <dsp:nvSpPr>
        <dsp:cNvPr id="0" name=""/>
        <dsp:cNvSpPr/>
      </dsp:nvSpPr>
      <dsp:spPr>
        <a:xfrm>
          <a:off x="0" y="1423617"/>
          <a:ext cx="6019800"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1129"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a:t>Myvoteinfo.voteks.org</a:t>
          </a:r>
        </a:p>
      </dsp:txBody>
      <dsp:txXfrm>
        <a:off x="0" y="1423617"/>
        <a:ext cx="6019800" cy="347760"/>
      </dsp:txXfrm>
    </dsp:sp>
    <dsp:sp modelId="{CD1DC430-753E-488E-A133-47DB8A381455}">
      <dsp:nvSpPr>
        <dsp:cNvPr id="0" name=""/>
        <dsp:cNvSpPr/>
      </dsp:nvSpPr>
      <dsp:spPr>
        <a:xfrm>
          <a:off x="0" y="1785872"/>
          <a:ext cx="6019800" cy="50368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Find my local county election officer</a:t>
          </a:r>
        </a:p>
      </dsp:txBody>
      <dsp:txXfrm>
        <a:off x="24588" y="1810460"/>
        <a:ext cx="5970624" cy="454509"/>
      </dsp:txXfrm>
    </dsp:sp>
    <dsp:sp modelId="{09168E5D-A6E6-466B-86BE-E51AAA52A5C4}">
      <dsp:nvSpPr>
        <dsp:cNvPr id="0" name=""/>
        <dsp:cNvSpPr/>
      </dsp:nvSpPr>
      <dsp:spPr>
        <a:xfrm>
          <a:off x="0" y="2275062"/>
          <a:ext cx="6019800"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1129"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a:t>www.sos.ks.gov/elections/county_election_officers.aspx</a:t>
          </a:r>
        </a:p>
      </dsp:txBody>
      <dsp:txXfrm>
        <a:off x="0" y="2275062"/>
        <a:ext cx="6019800" cy="347760"/>
      </dsp:txXfrm>
    </dsp:sp>
    <dsp:sp modelId="{6AA6FD5F-8468-4A28-A2E1-7F58535F8F8F}">
      <dsp:nvSpPr>
        <dsp:cNvPr id="0" name=""/>
        <dsp:cNvSpPr/>
      </dsp:nvSpPr>
      <dsp:spPr>
        <a:xfrm>
          <a:off x="0" y="2622822"/>
          <a:ext cx="6019800" cy="50368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All Kansas Voter Information</a:t>
          </a:r>
        </a:p>
      </dsp:txBody>
      <dsp:txXfrm>
        <a:off x="24588" y="2647410"/>
        <a:ext cx="5970624" cy="454509"/>
      </dsp:txXfrm>
    </dsp:sp>
    <dsp:sp modelId="{2713192D-4BBE-43DF-A7D8-7B393FB15D7B}">
      <dsp:nvSpPr>
        <dsp:cNvPr id="0" name=""/>
        <dsp:cNvSpPr/>
      </dsp:nvSpPr>
      <dsp:spPr>
        <a:xfrm>
          <a:off x="0" y="3126507"/>
          <a:ext cx="6019800"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1129"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a:t>sos.ks.gov/elections/elections.html</a:t>
          </a:r>
        </a:p>
      </dsp:txBody>
      <dsp:txXfrm>
        <a:off x="0" y="3126507"/>
        <a:ext cx="6019800" cy="347760"/>
      </dsp:txXfrm>
    </dsp:sp>
    <dsp:sp modelId="{E3D12946-A22F-4230-AA53-3CCC54EE989B}">
      <dsp:nvSpPr>
        <dsp:cNvPr id="0" name=""/>
        <dsp:cNvSpPr/>
      </dsp:nvSpPr>
      <dsp:spPr>
        <a:xfrm>
          <a:off x="0" y="3474267"/>
          <a:ext cx="6019800" cy="50368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View a sample ballot before I head to the polls</a:t>
          </a:r>
        </a:p>
      </dsp:txBody>
      <dsp:txXfrm>
        <a:off x="24588" y="3498855"/>
        <a:ext cx="5970624" cy="454509"/>
      </dsp:txXfrm>
    </dsp:sp>
    <dsp:sp modelId="{44EAE5D3-9A01-4A0D-B5AE-E073192B773B}">
      <dsp:nvSpPr>
        <dsp:cNvPr id="0" name=""/>
        <dsp:cNvSpPr/>
      </dsp:nvSpPr>
      <dsp:spPr>
        <a:xfrm>
          <a:off x="0" y="3977952"/>
          <a:ext cx="6019800"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1129"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dirty="0"/>
            <a:t>Myvoteinfo.voteks.org</a:t>
          </a:r>
        </a:p>
      </dsp:txBody>
      <dsp:txXfrm>
        <a:off x="0" y="3977952"/>
        <a:ext cx="6019800" cy="347760"/>
      </dsp:txXfrm>
    </dsp:sp>
  </dsp:spTree>
</dsp:drawing>
</file>

<file path=ppt/diagrams/layout1.xml><?xml version="1.0" encoding="utf-8"?>
<dgm:layoutDef xmlns:dgm="http://schemas.openxmlformats.org/drawingml/2006/diagram" xmlns:a="http://schemas.openxmlformats.org/drawingml/2006/main" uniqueId="urn:microsoft.com/office/officeart/2011/layout/InterconnectedBlockProcess">
  <dgm:title val="Interconnected Block Process"/>
  <dgm:desc val="Use to show sequential steps in a process. Works best with small amounts of Level 1 text and medium amounts of Level 2 text."/>
  <dgm:catLst>
    <dgm:cat type="process" pri="5500"/>
    <dgm:cat type="officeonline" pri="3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 modelId="70" srcId="0" destId="40" srcOrd="2" destOrd="0"/>
        <dgm:cxn modelId="42" srcId="40" destId="41" srcOrd="0" destOrd="0"/>
      </dgm:cxnLst>
      <dgm:bg/>
      <dgm:whole/>
    </dgm:dataModel>
  </dgm:clrData>
  <dgm:layoutNode name="Name0">
    <dgm:varLst>
      <dgm:chMax val="7"/>
      <dgm:chPref val="5"/>
      <dgm:dir/>
      <dgm:animOne val="branch"/>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127"/>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5"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Accent1" refType="w" fact="0"/>
              <dgm:constr type="t" for="ch" forName="ChildAccent1" refType="h" fact="0.1613"/>
              <dgm:constr type="w" for="ch" forName="ChildAccent1" refType="w" fact="0.5"/>
              <dgm:constr type="h" for="ch" forName="ChildAccent1" refType="h" fact="0.7742"/>
              <dgm:constr type="l" for="ch" forName="Child1" refType="w" fact="0.0635"/>
              <dgm:constr type="t" for="ch" forName="Child1" refType="h" fact="0.1613"/>
              <dgm:constr type="w" for="ch" forName="Child1" refType="w" fact="0.4365"/>
              <dgm:constr type="h" for="ch" forName="Child1" refType="h" fact="0.7742"/>
              <dgm:constr type="l" for="ch" forName="Parent1" refType="w" fact="0"/>
              <dgm:constr type="t" for="ch" forName="Parent1" refType="h" fact="0.0323"/>
              <dgm:constr type="w" for="ch" forName="Parent1" refType="w" fact="0.5"/>
              <dgm:constr type="h" for="ch" forName="Parent1" refType="h" fact="0.129"/>
              <dgm:constr type="l" for="ch" forName="ChildAccent2" refType="w" fact="0.5"/>
              <dgm:constr type="t" for="ch" forName="ChildAccent2" refType="h" fact="0.1613"/>
              <dgm:constr type="w" for="ch" forName="ChildAccent2" refType="w" fact="0.5"/>
              <dgm:constr type="h" for="ch" forName="ChildAccent2" refType="h" fact="0.8387"/>
              <dgm:constr type="l" for="ch" forName="Child2" refType="w" fact="0.5635"/>
              <dgm:constr type="t" for="ch" forName="Child2" refType="h" fact="0.1613"/>
              <dgm:constr type="w" for="ch" forName="Child2" refType="w" fact="0.4365"/>
              <dgm:constr type="h" for="ch" forName="Child2" refType="h" fact="0.8387"/>
              <dgm:constr type="l" for="ch" forName="Parent2" refType="w" fact="0.5"/>
              <dgm:constr type="t" for="ch" forName="Parent2" refType="h" fact="0"/>
              <dgm:constr type="w" for="ch" forName="Parent2" refType="w" fact="0.5"/>
              <dgm:constr type="h" for="ch" forName="Parent2" refType="h" fact="0.1613"/>
            </dgm:constrLst>
          </dgm:if>
          <dgm:if name="Name6"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Accent1" refType="w" fact="0"/>
              <dgm:constr type="t" for="ch" forName="ChildAccent1" refType="h" fact="0.1757"/>
              <dgm:constr type="w" for="ch" forName="ChildAccent1" refType="w" fact="0.3333"/>
              <dgm:constr type="h" for="ch" forName="ChildAccent1" refType="h" fact="0.7066"/>
              <dgm:constr type="l" for="ch" forName="Child1" refType="w" fact="0.0423"/>
              <dgm:constr type="t" for="ch" forName="Child1" refType="h" fact="0.1757"/>
              <dgm:constr type="w" for="ch" forName="Child1" refType="w" fact="0.291"/>
              <dgm:constr type="h" for="ch" forName="Child1" refType="h" fact="0.7066"/>
              <dgm:constr type="l" for="ch" forName="Parent1" refType="w" fact="0"/>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Child2" refType="w" fact="0.3756"/>
              <dgm:constr type="t" for="ch" forName="Child2" refType="h" fact="0.1757"/>
              <dgm:constr type="w" for="ch" forName="Child2" refType="w" fact="0.291"/>
              <dgm:constr type="h" for="ch" forName="Child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6667"/>
              <dgm:constr type="t" for="ch" forName="ChildAccent3" refType="h" fact="0.1757"/>
              <dgm:constr type="w" for="ch" forName="ChildAccent3" refType="w" fact="0.3333"/>
              <dgm:constr type="h" for="ch" forName="ChildAccent3" refType="h" fact="0.8243"/>
              <dgm:constr type="l" for="ch" forName="Child3" refType="w" fact="0.709"/>
              <dgm:constr type="t" for="ch" forName="Child3" refType="h" fact="0.1757"/>
              <dgm:constr type="w" for="ch" forName="Child3" refType="w" fact="0.291"/>
              <dgm:constr type="h" for="ch" forName="Child3" refType="h" fact="0.8243"/>
              <dgm:constr type="l" for="ch" forName="Parent3" refType="w" fact="0.6667"/>
              <dgm:constr type="t" for="ch" forName="Parent3" refType="h" fact="0"/>
              <dgm:constr type="w" for="ch" forName="Parent3" refType="w" fact="0.3333"/>
              <dgm:constr type="h" for="ch" forName="Parent3" refType="h" fact="0.176"/>
            </dgm:constrLst>
          </dgm:if>
          <dgm:if name="Name7"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Accent1" refType="w" fact="0"/>
              <dgm:constr type="t" for="ch" forName="ChildAccent1" refType="h" fact="0.1892"/>
              <dgm:constr type="w" for="ch" forName="ChildAccent1" refType="w" fact="0.25"/>
              <dgm:constr type="h" for="ch" forName="ChildAccent1" refType="h" fact="0.6486"/>
              <dgm:constr type="l" for="ch" forName="Child1" refType="w" fact="0.0317"/>
              <dgm:constr type="t" for="ch" forName="Child1" refType="h" fact="0.1892"/>
              <dgm:constr type="w" for="ch" forName="Child1" refType="w" fact="0.2183"/>
              <dgm:constr type="h" for="ch" forName="Child1" refType="h" fact="0.6486"/>
              <dgm:constr type="l" for="ch" forName="Parent1" refType="w" fact="0"/>
              <dgm:constr type="t" for="ch" forName="Parent1" refType="h" fact="0.0811"/>
              <dgm:constr type="w" for="ch" forName="Parent1" refType="w" fact="0.25"/>
              <dgm:constr type="h" for="ch" forName="Parent1" refType="h" fact="0.1081"/>
              <dgm:constr type="l" for="ch" forName="ChildAccent2" refType="w" fact="0.25"/>
              <dgm:constr type="t" for="ch" forName="ChildAccent2" refType="h" fact="0.1892"/>
              <dgm:constr type="w" for="ch" forName="ChildAccent2" refType="w" fact="0.25"/>
              <dgm:constr type="h" for="ch" forName="ChildAccent2" refType="h" fact="0.7027"/>
              <dgm:constr type="l" for="ch" forName="Child2" refType="w" fact="0.2817"/>
              <dgm:constr type="t" for="ch" forName="Child2" refType="h" fact="0.1892"/>
              <dgm:constr type="w" for="ch" forName="Child2" refType="w" fact="0.2183"/>
              <dgm:constr type="h" for="ch" forName="Child2" refType="h" fact="0.7027"/>
              <dgm:constr type="l" for="ch" forName="Parent2" refType="w" fact="0.25"/>
              <dgm:constr type="t" for="ch" forName="Parent2" refType="h" fact="0.0541"/>
              <dgm:constr type="w" for="ch" forName="Parent2" refType="w" fact="0.25"/>
              <dgm:constr type="h" for="ch" forName="Parent2" refType="h" fact="0.1351"/>
              <dgm:constr type="l" for="ch" forName="ChildAccent3" refType="w" fact="0.5"/>
              <dgm:constr type="t" for="ch" forName="ChildAccent3" refType="h" fact="0.1892"/>
              <dgm:constr type="w" for="ch" forName="ChildAccent3" refType="w" fact="0.25"/>
              <dgm:constr type="h" for="ch" forName="ChildAccent3" refType="h" fact="0.7568"/>
              <dgm:constr type="l" for="ch" forName="Child3" refType="w" fact="0.5317"/>
              <dgm:constr type="t" for="ch" forName="Child3" refType="h" fact="0.1892"/>
              <dgm:constr type="w" for="ch" forName="Child3" refType="w" fact="0.2183"/>
              <dgm:constr type="h" for="ch" forName="Child3" refType="h" fact="0.7568"/>
              <dgm:constr type="l" for="ch" forName="Parent3" refType="w" fact="0.5"/>
              <dgm:constr type="t" for="ch" forName="Parent3" refType="h" fact="0.0275"/>
              <dgm:constr type="w" for="ch" forName="Parent3" refType="w" fact="0.25"/>
              <dgm:constr type="h" for="ch" forName="Parent3" refType="h" fact="0.1622"/>
              <dgm:constr type="l" for="ch" forName="ChildAccent4" refType="w" fact="0.75"/>
              <dgm:constr type="t" for="ch" forName="ChildAccent4" refType="h" fact="0.1892"/>
              <dgm:constr type="w" for="ch" forName="ChildAccent4" refType="w" fact="0.25"/>
              <dgm:constr type="h" for="ch" forName="ChildAccent4" refType="h" fact="0.8108"/>
              <dgm:constr type="l" for="ch" forName="Child4" refType="w" fact="0.7817"/>
              <dgm:constr type="t" for="ch" forName="Child4" refType="h" fact="0.1892"/>
              <dgm:constr type="w" for="ch" forName="Child4" refType="w" fact="0.2183"/>
              <dgm:constr type="h" for="ch" forName="Child4" refType="h" fact="0.8108"/>
              <dgm:constr type="l" for="ch" forName="Parent4" refType="w" fact="0.75"/>
              <dgm:constr type="t" for="ch" forName="Parent4" refType="h" fact="0"/>
              <dgm:constr type="w" for="ch" forName="Parent4" refType="w" fact="0.25"/>
              <dgm:constr type="h" for="ch" forName="Parent4" refType="h" fact="0.1892"/>
            </dgm:constrLst>
          </dgm:if>
          <dgm:if name="Name8"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Accent1" refType="w" fact="0"/>
              <dgm:constr type="t" for="ch" forName="ChildAccent1" refType="h" fact="0.2"/>
              <dgm:constr type="w" for="ch" forName="ChildAccent1" refType="w" fact="0.2001"/>
              <dgm:constr type="h" for="ch" forName="ChildAccent1" refType="h" fact="0.6"/>
              <dgm:constr type="l" for="ch" forName="Child1" refType="w" fact="0.0254"/>
              <dgm:constr type="t" for="ch" forName="Child1" refType="h" fact="0.2"/>
              <dgm:constr type="w" for="ch" forName="Child1" refType="w" fact="0.1747"/>
              <dgm:constr type="h" for="ch" forName="Child1" refType="h" fact="0.6"/>
              <dgm:constr type="l" for="ch" forName="Parent1" refType="w" fact="0"/>
              <dgm:constr type="t" for="ch" forName="Parent1" refType="h" fact="0.1"/>
              <dgm:constr type="w" for="ch" forName="Parent1" refType="w" fact="0.2001"/>
              <dgm:constr type="h" for="ch" forName="Parent1" refType="h" fact="0.1"/>
              <dgm:constr type="l" for="ch" forName="ChildAccent2" refType="w" fact="0.2001"/>
              <dgm:constr type="t" for="ch" forName="ChildAccent2" refType="h" fact="0.2"/>
              <dgm:constr type="w" for="ch" forName="ChildAccent2" refType="w" fact="0.2001"/>
              <dgm:constr type="h" for="ch" forName="ChildAccent2" refType="h" fact="0.65"/>
              <dgm:constr type="l" for="ch" forName="Child2" refType="w" fact="0.2255"/>
              <dgm:constr type="t" for="ch" forName="Child2" refType="h" fact="0.2"/>
              <dgm:constr type="w" for="ch" forName="Child2" refType="w" fact="0.1747"/>
              <dgm:constr type="h" for="ch" forName="Child2" refType="h" fact="0.65"/>
              <dgm:constr type="l" for="ch" forName="Parent2" refType="w" fact="0.2001"/>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Child3" refType="w" fact="0.4256"/>
              <dgm:constr type="t" for="ch" forName="Child3" refType="h" fact="0.2"/>
              <dgm:constr type="w" for="ch" forName="Child3" refType="w" fact="0.1747"/>
              <dgm:constr type="h" for="ch" forName="Child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6003"/>
              <dgm:constr type="t" for="ch" forName="ChildAccent4" refType="h" fact="0.2"/>
              <dgm:constr type="w" for="ch" forName="ChildAccent4" refType="w" fact="0.2001"/>
              <dgm:constr type="h" for="ch" forName="ChildAccent4" refType="h" fact="0.75"/>
              <dgm:constr type="l" for="ch" forName="Child4" refType="w" fact="0.6257"/>
              <dgm:constr type="t" for="ch" forName="Child4" refType="h" fact="0.2"/>
              <dgm:constr type="w" for="ch" forName="Child4" refType="w" fact="0.1747"/>
              <dgm:constr type="h" for="ch" forName="Child4" refType="h" fact="0.75"/>
              <dgm:constr type="l" for="ch" forName="Parent4" refType="w" fact="0.6003"/>
              <dgm:constr type="t" for="ch" forName="Parent4" refType="h" fact="0.025"/>
              <dgm:constr type="w" for="ch" forName="Parent4" refType="w" fact="0.2001"/>
              <dgm:constr type="h" for="ch" forName="Parent4" refType="h" fact="0.175"/>
              <dgm:constr type="l" for="ch" forName="ChildAccent5" refType="w" fact="0.7999"/>
              <dgm:constr type="t" for="ch" forName="ChildAccent5" refType="h" fact="0.2"/>
              <dgm:constr type="w" for="ch" forName="ChildAccent5" refType="w" fact="0.2001"/>
              <dgm:constr type="h" for="ch" forName="ChildAccent5" refType="h" fact="0.8"/>
              <dgm:constr type="l" for="ch" forName="Child5" refType="w" fact="0.8253"/>
              <dgm:constr type="t" for="ch" forName="Child5" refType="h" fact="0.2"/>
              <dgm:constr type="w" for="ch" forName="Child5" refType="w" fact="0.1747"/>
              <dgm:constr type="h" for="ch" forName="Child5" refType="h" fact="0.8"/>
              <dgm:constr type="l" for="ch" forName="Parent5" refType="w" fact="0.7999"/>
              <dgm:constr type="t" for="ch" forName="Parent5" refType="h" fact="0"/>
              <dgm:constr type="w" for="ch" forName="Parent5" refType="w" fact="0.2001"/>
              <dgm:constr type="h" for="ch" forName="Parent5" refType="h" fact="0.2"/>
            </dgm:constrLst>
          </dgm:if>
          <dgm:if name="Name9"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Accent1" refType="w" fact="0"/>
              <dgm:constr type="t" for="ch" forName="ChildAccent1" refType="h" fact="0.2087"/>
              <dgm:constr type="w" for="ch" forName="ChildAccent1" refType="w" fact="0.167"/>
              <dgm:constr type="h" for="ch" forName="ChildAccent1" refType="h" fact="0.5586"/>
              <dgm:constr type="l" for="ch" forName="Child1" refType="w" fact="0.0212"/>
              <dgm:constr type="t" for="ch" forName="Child1" refType="h" fact="0.2087"/>
              <dgm:constr type="w" for="ch" forName="Child1" refType="w" fact="0.1458"/>
              <dgm:constr type="h" for="ch" forName="Child1" refType="h" fact="0.5586"/>
              <dgm:constr type="l" for="ch" forName="Parent1" refType="w" fact="0"/>
              <dgm:constr type="t" for="ch" forName="Parent1" refType="h" fact="0.1156"/>
              <dgm:constr type="w" for="ch" forName="Parent1" refType="w" fact="0.167"/>
              <dgm:constr type="h" for="ch" forName="Parent1" refType="h" fact="0.0931"/>
              <dgm:constr type="l" for="ch" forName="ChildAccent2" refType="w" fact="0.167"/>
              <dgm:constr type="t" for="ch" forName="ChildAccent2" refType="h" fact="0.2087"/>
              <dgm:constr type="w" for="ch" forName="ChildAccent2" refType="w" fact="0.167"/>
              <dgm:constr type="h" for="ch" forName="ChildAccent2" refType="h" fact="0.6051"/>
              <dgm:constr type="l" for="ch" forName="Child2" refType="w" fact="0.1888"/>
              <dgm:constr type="t" for="ch" forName="Child2" refType="h" fact="0.2087"/>
              <dgm:constr type="w" for="ch" forName="Child2" refType="w" fact="0.1458"/>
              <dgm:constr type="h" for="ch" forName="Child2" refType="h" fact="0.6051"/>
              <dgm:constr type="l" for="ch" forName="Parent2" refType="w" fact="0.167"/>
              <dgm:constr type="t" for="ch" forName="Parent2" refType="h" fact="0.0923"/>
              <dgm:constr type="w" for="ch" forName="Parent2" refType="w" fact="0.167"/>
              <dgm:constr type="h" for="ch" forName="Parent2" refType="h" fact="0.1164"/>
              <dgm:constr type="l" for="ch" forName="ChildAccent3" refType="w" fact="0.3339"/>
              <dgm:constr type="t" for="ch" forName="ChildAccent3" refType="h" fact="0.2087"/>
              <dgm:constr type="w" for="ch" forName="ChildAccent3" refType="w" fact="0.167"/>
              <dgm:constr type="h" for="ch" forName="ChildAccent3" refType="h" fact="0.6517"/>
              <dgm:constr type="l" for="ch" forName="Child3" refType="w" fact="0.3551"/>
              <dgm:constr type="t" for="ch" forName="Child3" refType="h" fact="0.2087"/>
              <dgm:constr type="w" for="ch" forName="Child3" refType="w" fact="0.1458"/>
              <dgm:constr type="h" for="ch" forName="Child3" refType="h" fact="0.6517"/>
              <dgm:constr type="l" for="ch" forName="Parent3" refType="w" fact="0.3339"/>
              <dgm:constr type="t" for="ch" forName="Parent3" refType="h" fact="0.0698"/>
              <dgm:constr type="w" for="ch" forName="Parent3" refType="w" fact="0.167"/>
              <dgm:constr type="h" for="ch" forName="Parent3" refType="h" fact="0.1396"/>
              <dgm:constr type="l" for="ch" forName="ChildAccent4" refType="w" fact="0.5009"/>
              <dgm:constr type="t" for="ch" forName="ChildAccent4" refType="h" fact="0.2087"/>
              <dgm:constr type="w" for="ch" forName="ChildAccent4" refType="w" fact="0.167"/>
              <dgm:constr type="h" for="ch" forName="ChildAccent4" refType="h" fact="0.6982"/>
              <dgm:constr type="l" for="ch" forName="Child4" refType="w" fact="0.5221"/>
              <dgm:constr type="t" for="ch" forName="Child4" refType="h" fact="0.2087"/>
              <dgm:constr type="w" for="ch" forName="Child4" refType="w" fact="0.1458"/>
              <dgm:constr type="h" for="ch" forName="Child4" refType="h" fact="0.6982"/>
              <dgm:constr type="l" for="ch" forName="Parent4" refType="w" fact="0.501"/>
              <dgm:constr type="t" for="ch" forName="Parent4" refType="h" fact="0.0458"/>
              <dgm:constr type="w" for="ch" forName="Parent4" refType="w" fact="0.167"/>
              <dgm:constr type="h" for="ch" forName="Parent4" refType="h" fact="0.1629"/>
              <dgm:constr type="l" for="ch" forName="ChildAccent5" refType="w" fact="0.6674"/>
              <dgm:constr type="t" for="ch" forName="ChildAccent5" refType="h" fact="0.2087"/>
              <dgm:constr type="w" for="ch" forName="ChildAccent5" refType="w" fact="0.167"/>
              <dgm:constr type="h" for="ch" forName="ChildAccent5" refType="h" fact="0.7448"/>
              <dgm:constr type="l" for="ch" forName="Child5" refType="w" fact="0.6886"/>
              <dgm:constr type="t" for="ch" forName="Child5" refType="h" fact="0.2087"/>
              <dgm:constr type="w" for="ch" forName="Child5" refType="w" fact="0.1458"/>
              <dgm:constr type="h" for="ch" forName="Child5" refType="h" fact="0.7448"/>
              <dgm:constr type="l" for="ch" forName="Parent5" refType="w" fact="0.668"/>
              <dgm:constr type="t" for="ch" forName="Parent5" refType="h" fact="0.0225"/>
              <dgm:constr type="w" for="ch" forName="Parent5" refType="w" fact="0.167"/>
              <dgm:constr type="h" for="ch" forName="Parent5" refType="h" fact="0.1862"/>
              <dgm:constr type="l" for="ch" forName="ChildAccent6" refType="w" fact="0.833"/>
              <dgm:constr type="t" for="ch" forName="ChildAccent6" refType="h" fact="0.2087"/>
              <dgm:constr type="w" for="ch" forName="ChildAccent6" refType="w" fact="0.167"/>
              <dgm:constr type="h" for="ch" forName="ChildAccent6" refType="h" fact="0.7913"/>
              <dgm:constr type="l" for="ch" forName="Child6" refType="w" fact="0.8542"/>
              <dgm:constr type="t" for="ch" forName="Child6" refType="h" fact="0.2087"/>
              <dgm:constr type="w" for="ch" forName="Child6" refType="w" fact="0.1458"/>
              <dgm:constr type="h" for="ch" forName="Child6" refType="h" fact="0.7913"/>
              <dgm:constr type="l" for="ch" forName="Parent6" refType="w" fact="0.835"/>
              <dgm:constr type="t" for="ch" forName="Parent6" refType="h" fact="0"/>
              <dgm:constr type="w" for="ch" forName="Parent6" refType="w" fact="0.165"/>
              <dgm:constr type="h" for="ch" forName="Parent6" refType="h" fact="0.2095"/>
            </dgm:constrLst>
          </dgm:if>
          <dgm:else name="Name10">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Accent1" refType="w" fact="0"/>
              <dgm:constr type="t" for="ch" forName="ChildAccent1" refType="h" fact="0.2168"/>
              <dgm:constr type="w" for="ch" forName="ChildAccent1" refType="w" fact="0.1432"/>
              <dgm:constr type="h" for="ch" forName="ChildAccent1" refType="h" fact="0.5221"/>
              <dgm:constr type="l" for="ch" forName="Child1" refType="w" fact="0.0182"/>
              <dgm:constr type="t" for="ch" forName="Child1" refType="h" fact="0.2168"/>
              <dgm:constr type="w" for="ch" forName="Child1" refType="w" fact="0.125"/>
              <dgm:constr type="h" for="ch" forName="Child1" refType="h" fact="0.5221"/>
              <dgm:constr type="l" for="ch" forName="Parent1" refType="w" fact="0"/>
              <dgm:constr type="t" for="ch" forName="Parent1" refType="h" fact="0.1298"/>
              <dgm:constr type="w" for="ch" forName="Parent1" refType="w" fact="0.1432"/>
              <dgm:constr type="h" for="ch" forName="Parent1" refType="h" fact="0.087"/>
              <dgm:constr type="l" for="ch" forName="ChildAccent2" refType="w" fact="0.1432"/>
              <dgm:constr type="t" for="ch" forName="ChildAccent2" refType="h" fact="0.2168"/>
              <dgm:constr type="w" for="ch" forName="ChildAccent2" refType="w" fact="0.1432"/>
              <dgm:constr type="h" for="ch" forName="ChildAccent2" refType="h" fact="0.5656"/>
              <dgm:constr type="l" for="ch" forName="Child2" refType="w" fact="0.1614"/>
              <dgm:constr type="t" for="ch" forName="Child2" refType="h" fact="0.2168"/>
              <dgm:constr type="w" for="ch" forName="Child2" refType="w" fact="0.125"/>
              <dgm:constr type="h" for="ch" forName="Child2" refType="h" fact="0.5656"/>
              <dgm:constr type="l" for="ch" forName="Parent2" refType="w" fact="0.1432"/>
              <dgm:constr type="t" for="ch" forName="Parent2" refType="h" fact="0.108"/>
              <dgm:constr type="w" for="ch" forName="Parent2" refType="w" fact="0.1432"/>
              <dgm:constr type="h" for="ch" forName="Parent2" refType="h" fact="0.1088"/>
              <dgm:constr type="l" for="ch" forName="ChildAccent3" refType="w" fact="0.2865"/>
              <dgm:constr type="t" for="ch" forName="ChildAccent3" refType="h" fact="0.2168"/>
              <dgm:constr type="w" for="ch" forName="ChildAccent3" refType="w" fact="0.1432"/>
              <dgm:constr type="h" for="ch" forName="ChildAccent3" refType="h" fact="0.6091"/>
              <dgm:constr type="l" for="ch" forName="Child3" refType="w" fact="0.3047"/>
              <dgm:constr type="t" for="ch" forName="Child3" refType="h" fact="0.2168"/>
              <dgm:constr type="w" for="ch" forName="Child3" refType="w" fact="0.125"/>
              <dgm:constr type="h" for="ch" forName="Child3" refType="h" fact="0.6091"/>
              <dgm:constr type="l" for="ch" forName="Parent3" refType="w" fact="0.2865"/>
              <dgm:constr type="t" for="ch" forName="Parent3" refType="h" fact="0.087"/>
              <dgm:constr type="w" for="ch" forName="Parent3" refType="w" fact="0.143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Child4" refType="w" fact="0.4479"/>
              <dgm:constr type="t" for="ch" forName="Child4" refType="h" fact="0.2168"/>
              <dgm:constr type="w" for="ch" forName="Child4" refType="w" fact="0.125"/>
              <dgm:constr type="h" for="ch" forName="Child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5726"/>
              <dgm:constr type="t" for="ch" forName="ChildAccent5" refType="h" fact="0.2168"/>
              <dgm:constr type="w" for="ch" forName="ChildAccent5" refType="w" fact="0.1432"/>
              <dgm:constr type="h" for="ch" forName="ChildAccent5" refType="h" fact="0.6962"/>
              <dgm:constr type="l" for="ch" forName="Child5" refType="w" fact="0.5908"/>
              <dgm:constr type="t" for="ch" forName="Child5" refType="h" fact="0.2168"/>
              <dgm:constr type="w" for="ch" forName="Child5" refType="w" fact="0.125"/>
              <dgm:constr type="h" for="ch" forName="Child5" refType="h" fact="0.6962"/>
              <dgm:constr type="l" for="ch" forName="Parent5" refType="w" fact="0.5726"/>
              <dgm:constr type="t" for="ch" forName="Parent5" refType="h" fact="0.0428"/>
              <dgm:constr type="w" for="ch" forName="Parent5" refType="w" fact="0.1432"/>
              <dgm:constr type="h" for="ch" forName="Parent5" refType="h" fact="0.174"/>
              <dgm:constr type="l" for="ch" forName="ChildAccent6" refType="w" fact="0.7147"/>
              <dgm:constr type="t" for="ch" forName="ChildAccent6" refType="h" fact="0.2168"/>
              <dgm:constr type="w" for="ch" forName="ChildAccent6" refType="w" fact="0.1432"/>
              <dgm:constr type="h" for="ch" forName="ChildAccent6" refType="h" fact="0.7397"/>
              <dgm:constr type="l" for="ch" forName="Child6" refType="w" fact="0.7329"/>
              <dgm:constr type="t" for="ch" forName="Child6" refType="h" fact="0.2168"/>
              <dgm:constr type="w" for="ch" forName="Child6" refType="w" fact="0.125"/>
              <dgm:constr type="h" for="ch" forName="Child6" refType="h" fact="0.7397"/>
              <dgm:constr type="l" for="ch" forName="Parent6" refType="w" fact="0.716"/>
              <dgm:constr type="t" for="ch" forName="Parent6" refType="h" fact="0.0217"/>
              <dgm:constr type="w" for="ch" forName="Parent6" refType="w" fact="0.1424"/>
              <dgm:constr type="h" for="ch" forName="Parent6" refType="h" fact="0.1958"/>
              <dgm:constr type="l" for="ch" forName="ChildAccent7" refType="w" fact="0.8568"/>
              <dgm:constr type="t" for="ch" forName="ChildAccent7" refType="h" fact="0.2168"/>
              <dgm:constr type="w" for="ch" forName="ChildAccent7" refType="w" fact="0.1432"/>
              <dgm:constr type="h" for="ch" forName="ChildAccent7" refType="h" fact="0.7832"/>
              <dgm:constr type="l" for="ch" forName="Child7" refType="w" fact="0.875"/>
              <dgm:constr type="t" for="ch" forName="Child7" refType="h" fact="0.2168"/>
              <dgm:constr type="w" for="ch" forName="Child7" refType="w" fact="0.125"/>
              <dgm:constr type="h" for="ch" forName="Child7" refType="h" fact="0.7832"/>
              <dgm:constr type="l" for="ch" forName="Parent7" refType="w" fact="0.8577"/>
              <dgm:constr type="t" for="ch" forName="Parent7" refType="h" fact="0"/>
              <dgm:constr type="w" for="ch" forName="Parent7" refType="w" fact="0.1423"/>
              <dgm:constr type="h" for="ch" forName="Parent7" refType="h" fact="0.2175"/>
            </dgm:constrLst>
          </dgm:else>
        </dgm:choose>
      </dgm:if>
      <dgm:else name="Name11">
        <dgm:choose name="Name12">
          <dgm:if name="Name13"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14"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2" refType="w" fact="0"/>
              <dgm:constr type="t" for="ch" forName="Child2" refType="h" fact="0.1613"/>
              <dgm:constr type="w" for="ch" forName="Child2" refType="w" fact="0.4365"/>
              <dgm:constr type="h" for="ch" forName="Child2" refType="h" fact="0.8387"/>
              <dgm:constr type="l" for="ch" forName="Child1" refType="w" fact="0.5"/>
              <dgm:constr type="t" for="ch" forName="Child1" refType="h" fact="0.1613"/>
              <dgm:constr type="w" for="ch" forName="Child1" refType="w" fact="0.4365"/>
              <dgm:constr type="h" for="ch" forName="Child1" refType="h" fact="0.7742"/>
              <dgm:constr type="l" for="ch" forName="ChildAccent1" refType="w" fact="0.5"/>
              <dgm:constr type="t" for="ch" forName="ChildAccent1" refType="h" fact="0.1613"/>
              <dgm:constr type="w" for="ch" forName="ChildAccent1" refType="w" fact="0.5"/>
              <dgm:constr type="h" for="ch" forName="ChildAccent1" refType="h" fact="0.7742"/>
              <dgm:constr type="l" for="ch" forName="Parent1" refType="w" fact="0.5"/>
              <dgm:constr type="t" for="ch" forName="Parent1" refType="h" fact="0.0323"/>
              <dgm:constr type="w" for="ch" forName="Parent1" refType="w" fact="0.5"/>
              <dgm:constr type="h" for="ch" forName="Parent1" refType="h" fact="0.129"/>
              <dgm:constr type="l" for="ch" forName="ChildAccent2" refType="w" fact="0"/>
              <dgm:constr type="t" for="ch" forName="ChildAccent2" refType="h" fact="0.1613"/>
              <dgm:constr type="w" for="ch" forName="ChildAccent2" refType="w" fact="0.5"/>
              <dgm:constr type="h" for="ch" forName="ChildAccent2" refType="h" fact="0.8387"/>
              <dgm:constr type="l" for="ch" forName="Parent2" refType="w" fact="0"/>
              <dgm:constr type="t" for="ch" forName="Parent2" refType="h" fact="0"/>
              <dgm:constr type="w" for="ch" forName="Parent2" refType="w" fact="0.5"/>
              <dgm:constr type="h" for="ch" forName="Parent2" refType="h" fact="0.1613"/>
            </dgm:constrLst>
          </dgm:if>
          <dgm:if name="Name15"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3" refType="w" fact="0"/>
              <dgm:constr type="t" for="ch" forName="Child3" refType="h" fact="0.1757"/>
              <dgm:constr type="w" for="ch" forName="Child3" refType="w" fact="0.291"/>
              <dgm:constr type="h" for="ch" forName="Child3" refType="h" fact="0.8243"/>
              <dgm:constr type="l" for="ch" forName="Child2" refType="w" fact="0.3333"/>
              <dgm:constr type="t" for="ch" forName="Child2" refType="h" fact="0.1757"/>
              <dgm:constr type="w" for="ch" forName="Child2" refType="w" fact="0.291"/>
              <dgm:constr type="h" for="ch" forName="Child2" refType="h" fact="0.7655"/>
              <dgm:constr type="l" for="ch" forName="Child1" refType="w" fact="0.6667"/>
              <dgm:constr type="t" for="ch" forName="Child1" refType="h" fact="0.1757"/>
              <dgm:constr type="w" for="ch" forName="Child1" refType="w" fact="0.291"/>
              <dgm:constr type="h" for="ch" forName="Child1" refType="h" fact="0.7066"/>
              <dgm:constr type="l" for="ch" forName="ChildAccent1" refType="w" fact="0.6667"/>
              <dgm:constr type="t" for="ch" forName="ChildAccent1" refType="h" fact="0.1757"/>
              <dgm:constr type="w" for="ch" forName="ChildAccent1" refType="w" fact="0.3333"/>
              <dgm:constr type="h" for="ch" forName="ChildAccent1" refType="h" fact="0.7066"/>
              <dgm:constr type="l" for="ch" forName="Parent1" refType="w" fact="0.6667"/>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
              <dgm:constr type="t" for="ch" forName="ChildAccent3" refType="h" fact="0.1757"/>
              <dgm:constr type="w" for="ch" forName="ChildAccent3" refType="w" fact="0.3333"/>
              <dgm:constr type="h" for="ch" forName="ChildAccent3" refType="h" fact="0.8243"/>
              <dgm:constr type="l" for="ch" forName="Parent3" refType="w" fact="0"/>
              <dgm:constr type="t" for="ch" forName="Parent3" refType="h" fact="0"/>
              <dgm:constr type="w" for="ch" forName="Parent3" refType="w" fact="0.3333"/>
              <dgm:constr type="h" for="ch" forName="Parent3" refType="h" fact="0.176"/>
            </dgm:constrLst>
          </dgm:if>
          <dgm:if name="Name16"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4" refType="w" fact="0"/>
              <dgm:constr type="t" for="ch" forName="Child4" refType="h" fact="0.1892"/>
              <dgm:constr type="w" for="ch" forName="Child4" refType="w" fact="0.2183"/>
              <dgm:constr type="h" for="ch" forName="Child4" refType="h" fact="0.8108"/>
              <dgm:constr type="l" for="ch" forName="Child3" refType="w" fact="0.25"/>
              <dgm:constr type="t" for="ch" forName="Child3" refType="h" fact="0.1892"/>
              <dgm:constr type="w" for="ch" forName="Child3" refType="w" fact="0.2183"/>
              <dgm:constr type="h" for="ch" forName="Child3" refType="h" fact="0.7568"/>
              <dgm:constr type="l" for="ch" forName="Child2" refType="w" fact="0.5"/>
              <dgm:constr type="t" for="ch" forName="Child2" refType="h" fact="0.1892"/>
              <dgm:constr type="w" for="ch" forName="Child2" refType="w" fact="0.2183"/>
              <dgm:constr type="h" for="ch" forName="Child2" refType="h" fact="0.7027"/>
              <dgm:constr type="l" for="ch" forName="Child1" refType="w" fact="0.75"/>
              <dgm:constr type="t" for="ch" forName="Child1" refType="h" fact="0.1892"/>
              <dgm:constr type="w" for="ch" forName="Child1" refType="w" fact="0.2183"/>
              <dgm:constr type="h" for="ch" forName="Child1" refType="h" fact="0.6486"/>
              <dgm:constr type="l" for="ch" forName="ChildAccent1" refType="w" fact="0.75"/>
              <dgm:constr type="t" for="ch" forName="ChildAccent1" refType="h" fact="0.1892"/>
              <dgm:constr type="w" for="ch" forName="ChildAccent1" refType="w" fact="0.25"/>
              <dgm:constr type="h" for="ch" forName="ChildAccent1" refType="h" fact="0.6486"/>
              <dgm:constr type="l" for="ch" forName="Parent1" refType="w" fact="0.75"/>
              <dgm:constr type="t" for="ch" forName="Parent1" refType="h" fact="0.0811"/>
              <dgm:constr type="w" for="ch" forName="Parent1" refType="w" fact="0.25"/>
              <dgm:constr type="h" for="ch" forName="Parent1" refType="h" fact="0.1081"/>
              <dgm:constr type="l" for="ch" forName="ChildAccent2" refType="w" fact="0.5"/>
              <dgm:constr type="t" for="ch" forName="ChildAccent2" refType="h" fact="0.1892"/>
              <dgm:constr type="w" for="ch" forName="ChildAccent2" refType="w" fact="0.25"/>
              <dgm:constr type="h" for="ch" forName="ChildAccent2" refType="h" fact="0.7027"/>
              <dgm:constr type="l" for="ch" forName="Parent2" refType="w" fact="0.5"/>
              <dgm:constr type="t" for="ch" forName="Parent2" refType="h" fact="0.0541"/>
              <dgm:constr type="w" for="ch" forName="Parent2" refType="w" fact="0.25"/>
              <dgm:constr type="h" for="ch" forName="Parent2" refType="h" fact="0.1351"/>
              <dgm:constr type="l" for="ch" forName="ChildAccent3" refType="w" fact="0.25"/>
              <dgm:constr type="t" for="ch" forName="ChildAccent3" refType="h" fact="0.1892"/>
              <dgm:constr type="w" for="ch" forName="ChildAccent3" refType="w" fact="0.25"/>
              <dgm:constr type="h" for="ch" forName="ChildAccent3" refType="h" fact="0.7568"/>
              <dgm:constr type="l" for="ch" forName="Parent3" refType="w" fact="0.25"/>
              <dgm:constr type="t" for="ch" forName="Parent3" refType="h" fact="0.0279"/>
              <dgm:constr type="w" for="ch" forName="Parent3" refType="w" fact="0.25"/>
              <dgm:constr type="h" for="ch" forName="Parent3" refType="h" fact="0.161"/>
              <dgm:constr type="l" for="ch" forName="ChildAccent4" refType="w" fact="0"/>
              <dgm:constr type="t" for="ch" forName="ChildAccent4" refType="h" fact="0.1892"/>
              <dgm:constr type="w" for="ch" forName="ChildAccent4" refType="w" fact="0.25"/>
              <dgm:constr type="h" for="ch" forName="ChildAccent4" refType="h" fact="0.8108"/>
              <dgm:constr type="l" for="ch" forName="Parent4" refType="w" fact="0"/>
              <dgm:constr type="t" for="ch" forName="Parent4" refType="h" fact="0"/>
              <dgm:constr type="w" for="ch" forName="Parent4" refType="w" fact="0.25"/>
              <dgm:constr type="h" for="ch" forName="Parent4" refType="h" fact="0.1892"/>
            </dgm:constrLst>
          </dgm:if>
          <dgm:if name="Name17"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5" refType="w" fact="0"/>
              <dgm:constr type="t" for="ch" forName="Child5" refType="h" fact="0.2"/>
              <dgm:constr type="w" for="ch" forName="Child5" refType="w" fact="0.1747"/>
              <dgm:constr type="h" for="ch" forName="Child5" refType="h" fact="0.8"/>
              <dgm:constr type="l" for="ch" forName="Child4" refType="w" fact="0.2001"/>
              <dgm:constr type="t" for="ch" forName="Child4" refType="h" fact="0.2"/>
              <dgm:constr type="w" for="ch" forName="Child4" refType="w" fact="0.1747"/>
              <dgm:constr type="h" for="ch" forName="Child4" refType="h" fact="0.75"/>
              <dgm:constr type="l" for="ch" forName="Child3" refType="w" fact="0.4002"/>
              <dgm:constr type="t" for="ch" forName="Child3" refType="h" fact="0.2"/>
              <dgm:constr type="w" for="ch" forName="Child3" refType="w" fact="0.1747"/>
              <dgm:constr type="h" for="ch" forName="Child3" refType="h" fact="0.7"/>
              <dgm:constr type="l" for="ch" forName="Child2" refType="w" fact="0.6003"/>
              <dgm:constr type="t" for="ch" forName="Child2" refType="h" fact="0.2"/>
              <dgm:constr type="w" for="ch" forName="Child2" refType="w" fact="0.1747"/>
              <dgm:constr type="h" for="ch" forName="Child2" refType="h" fact="0.65"/>
              <dgm:constr type="l" for="ch" forName="Child1" refType="w" fact="0.7999"/>
              <dgm:constr type="t" for="ch" forName="Child1" refType="h" fact="0.2"/>
              <dgm:constr type="w" for="ch" forName="Child1" refType="w" fact="0.1747"/>
              <dgm:constr type="h" for="ch" forName="Child1" refType="h" fact="0.6"/>
              <dgm:constr type="l" for="ch" forName="ChildAccent1" refType="w" fact="0.7999"/>
              <dgm:constr type="t" for="ch" forName="ChildAccent1" refType="h" fact="0.2"/>
              <dgm:constr type="w" for="ch" forName="ChildAccent1" refType="w" fact="0.2001"/>
              <dgm:constr type="h" for="ch" forName="ChildAccent1" refType="h" fact="0.6"/>
              <dgm:constr type="l" for="ch" forName="Parent1" refType="w" fact="0.7999"/>
              <dgm:constr type="t" for="ch" forName="Parent1" refType="h" fact="0.1"/>
              <dgm:constr type="w" for="ch" forName="Parent1" refType="w" fact="0.2001"/>
              <dgm:constr type="h" for="ch" forName="Parent1" refType="h" fact="0.1"/>
              <dgm:constr type="l" for="ch" forName="ChildAccent2" refType="w" fact="0.6003"/>
              <dgm:constr type="t" for="ch" forName="ChildAccent2" refType="h" fact="0.2"/>
              <dgm:constr type="w" for="ch" forName="ChildAccent2" refType="w" fact="0.2001"/>
              <dgm:constr type="h" for="ch" forName="ChildAccent2" refType="h" fact="0.65"/>
              <dgm:constr type="l" for="ch" forName="Parent2" refType="w" fact="0.6003"/>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2001"/>
              <dgm:constr type="t" for="ch" forName="ChildAccent4" refType="h" fact="0.2"/>
              <dgm:constr type="w" for="ch" forName="ChildAccent4" refType="w" fact="0.2001"/>
              <dgm:constr type="h" for="ch" forName="ChildAccent4" refType="h" fact="0.75"/>
              <dgm:constr type="l" for="ch" forName="Parent4" refType="w" fact="0.2001"/>
              <dgm:constr type="t" for="ch" forName="Parent4" refType="h" fact="0.025"/>
              <dgm:constr type="w" for="ch" forName="Parent4" refType="w" fact="0.2001"/>
              <dgm:constr type="h" for="ch" forName="Parent4" refType="h" fact="0.175"/>
              <dgm:constr type="l" for="ch" forName="ChildAccent5" refType="w" fact="0"/>
              <dgm:constr type="t" for="ch" forName="ChildAccent5" refType="h" fact="0.2"/>
              <dgm:constr type="w" for="ch" forName="ChildAccent5" refType="w" fact="0.2001"/>
              <dgm:constr type="h" for="ch" forName="ChildAccent5" refType="h" fact="0.8"/>
              <dgm:constr type="l" for="ch" forName="Parent5" refType="w" fact="0"/>
              <dgm:constr type="t" for="ch" forName="Parent5" refType="h" fact="0"/>
              <dgm:constr type="w" for="ch" forName="Parent5" refType="w" fact="0.2001"/>
              <dgm:constr type="h" for="ch" forName="Parent5" refType="h" fact="0.2"/>
            </dgm:constrLst>
          </dgm:if>
          <dgm:if name="Name18"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6" refType="w" fact="0"/>
              <dgm:constr type="t" for="ch" forName="Child6" refType="h" fact="0.2087"/>
              <dgm:constr type="w" for="ch" forName="Child6" refType="w" fact="0.1458"/>
              <dgm:constr type="h" for="ch" forName="Child6" refType="h" fact="0.7913"/>
              <dgm:constr type="l" for="ch" forName="Child5" refType="w" fact="0.167"/>
              <dgm:constr type="t" for="ch" forName="Child5" refType="h" fact="0.2087"/>
              <dgm:constr type="w" for="ch" forName="Child5" refType="w" fact="0.1458"/>
              <dgm:constr type="h" for="ch" forName="Child5" refType="h" fact="0.7448"/>
              <dgm:constr type="l" for="ch" forName="Child4" refType="w" fact="0.3339"/>
              <dgm:constr type="t" for="ch" forName="Child4" refType="h" fact="0.2087"/>
              <dgm:constr type="w" for="ch" forName="Child4" refType="w" fact="0.1458"/>
              <dgm:constr type="h" for="ch" forName="Child4" refType="h" fact="0.6982"/>
              <dgm:constr type="l" for="ch" forName="Child3" refType="w" fact="0.5009"/>
              <dgm:constr type="t" for="ch" forName="Child3" refType="h" fact="0.2087"/>
              <dgm:constr type="w" for="ch" forName="Child3" refType="w" fact="0.1458"/>
              <dgm:constr type="h" for="ch" forName="Child3" refType="h" fact="0.6517"/>
              <dgm:constr type="l" for="ch" forName="Child2" refType="w" fact="0.6674"/>
              <dgm:constr type="t" for="ch" forName="Child2" refType="h" fact="0.2087"/>
              <dgm:constr type="w" for="ch" forName="Child2" refType="w" fact="0.1458"/>
              <dgm:constr type="h" for="ch" forName="Child2" refType="h" fact="0.6051"/>
              <dgm:constr type="l" for="ch" forName="Child1" refType="w" fact="0.833"/>
              <dgm:constr type="t" for="ch" forName="Child1" refType="h" fact="0.2087"/>
              <dgm:constr type="w" for="ch" forName="Child1" refType="w" fact="0.1458"/>
              <dgm:constr type="h" for="ch" forName="Child1" refType="h" fact="0.5586"/>
              <dgm:constr type="l" for="ch" forName="ChildAccent1" refType="w" fact="0.833"/>
              <dgm:constr type="t" for="ch" forName="ChildAccent1" refType="h" fact="0.2087"/>
              <dgm:constr type="w" for="ch" forName="ChildAccent1" refType="w" fact="0.167"/>
              <dgm:constr type="h" for="ch" forName="ChildAccent1" refType="h" fact="0.5586"/>
              <dgm:constr type="l" for="ch" forName="Parent1" refType="w" fact="0.833"/>
              <dgm:constr type="t" for="ch" forName="Parent1" refType="h" fact="0.1156"/>
              <dgm:constr type="w" for="ch" forName="Parent1" refType="w" fact="0.167"/>
              <dgm:constr type="h" for="ch" forName="Parent1" refType="h" fact="0.0931"/>
              <dgm:constr type="l" for="ch" forName="ChildAccent2" refType="w" fact="0.6674"/>
              <dgm:constr type="t" for="ch" forName="ChildAccent2" refType="h" fact="0.2087"/>
              <dgm:constr type="w" for="ch" forName="ChildAccent2" refType="w" fact="0.167"/>
              <dgm:constr type="h" for="ch" forName="ChildAccent2" refType="h" fact="0.6051"/>
              <dgm:constr type="l" for="ch" forName="Parent2" refType="w" fact="0.6674"/>
              <dgm:constr type="t" for="ch" forName="Parent2" refType="h" fact="0.0923"/>
              <dgm:constr type="w" for="ch" forName="Parent2" refType="w" fact="0.165"/>
              <dgm:constr type="h" for="ch" forName="Parent2" refType="h" fact="0.1164"/>
              <dgm:constr type="l" for="ch" forName="ChildAccent3" refType="w" fact="0.5009"/>
              <dgm:constr type="t" for="ch" forName="ChildAccent3" refType="h" fact="0.2087"/>
              <dgm:constr type="w" for="ch" forName="ChildAccent3" refType="w" fact="0.167"/>
              <dgm:constr type="h" for="ch" forName="ChildAccent3" refType="h" fact="0.6517"/>
              <dgm:constr type="l" for="ch" forName="Parent3" refType="w" fact="0.5009"/>
              <dgm:constr type="t" for="ch" forName="Parent3" refType="h" fact="0.0698"/>
              <dgm:constr type="w" for="ch" forName="Parent3" refType="w" fact="0.166"/>
              <dgm:constr type="h" for="ch" forName="Parent3" refType="h" fact="0.1396"/>
              <dgm:constr type="l" for="ch" forName="ChildAccent4" refType="w" fact="0.3339"/>
              <dgm:constr type="t" for="ch" forName="ChildAccent4" refType="h" fact="0.2087"/>
              <dgm:constr type="w" for="ch" forName="ChildAccent4" refType="w" fact="0.167"/>
              <dgm:constr type="h" for="ch" forName="ChildAccent4" refType="h" fact="0.6982"/>
              <dgm:constr type="l" for="ch" forName="Parent4" refType="w" fact="0.3339"/>
              <dgm:constr type="t" for="ch" forName="Parent4" refType="h" fact="0.0458"/>
              <dgm:constr type="w" for="ch" forName="Parent4" refType="w" fact="0.167"/>
              <dgm:constr type="h" for="ch" forName="Parent4" refType="h" fact="0.1629"/>
              <dgm:constr type="l" for="ch" forName="ChildAccent5" refType="w" fact="0.167"/>
              <dgm:constr type="t" for="ch" forName="ChildAccent5" refType="h" fact="0.2087"/>
              <dgm:constr type="w" for="ch" forName="ChildAccent5" refType="w" fact="0.167"/>
              <dgm:constr type="h" for="ch" forName="ChildAccent5" refType="h" fact="0.7448"/>
              <dgm:constr type="l" for="ch" forName="Parent5" refType="w" fact="0.167"/>
              <dgm:constr type="t" for="ch" forName="Parent5" refType="h" fact="0.0225"/>
              <dgm:constr type="w" for="ch" forName="Parent5" refType="w" fact="0.167"/>
              <dgm:constr type="h" for="ch" forName="Parent5" refType="h" fact="0.1862"/>
              <dgm:constr type="l" for="ch" forName="ChildAccent6" refType="w" fact="0"/>
              <dgm:constr type="t" for="ch" forName="ChildAccent6" refType="h" fact="0.2087"/>
              <dgm:constr type="w" for="ch" forName="ChildAccent6" refType="w" fact="0.167"/>
              <dgm:constr type="h" for="ch" forName="ChildAccent6" refType="h" fact="0.7913"/>
              <dgm:constr type="l" for="ch" forName="Parent6" refType="w" fact="0"/>
              <dgm:constr type="t" for="ch" forName="Parent6" refType="h" fact="0"/>
              <dgm:constr type="w" for="ch" forName="Parent6" refType="w" fact="0.167"/>
              <dgm:constr type="h" for="ch" forName="Parent6" refType="h" fact="0.2095"/>
            </dgm:constrLst>
          </dgm:if>
          <dgm:else name="Name19">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7" refType="w" fact="0"/>
              <dgm:constr type="t" for="ch" forName="Child7" refType="h" fact="0.2168"/>
              <dgm:constr type="w" for="ch" forName="Child7" refType="w" fact="0.125"/>
              <dgm:constr type="h" for="ch" forName="Child7" refType="h" fact="0.7832"/>
              <dgm:constr type="l" for="ch" forName="Child6" refType="w" fact="0.1432"/>
              <dgm:constr type="t" for="ch" forName="Child6" refType="h" fact="0.2168"/>
              <dgm:constr type="w" for="ch" forName="Child6" refType="w" fact="0.125"/>
              <dgm:constr type="h" for="ch" forName="Child6" refType="h" fact="0.7397"/>
              <dgm:constr type="l" for="ch" forName="Child5" refType="w" fact="0.2865"/>
              <dgm:constr type="t" for="ch" forName="Child5" refType="h" fact="0.2168"/>
              <dgm:constr type="w" for="ch" forName="Child5" refType="w" fact="0.125"/>
              <dgm:constr type="h" for="ch" forName="Child5" refType="h" fact="0.6962"/>
              <dgm:constr type="l" for="ch" forName="Child4" refType="w" fact="0.4297"/>
              <dgm:constr type="t" for="ch" forName="Child4" refType="h" fact="0.2168"/>
              <dgm:constr type="w" for="ch" forName="Child4" refType="w" fact="0.125"/>
              <dgm:constr type="h" for="ch" forName="Child4" refType="h" fact="0.6526"/>
              <dgm:constr type="l" for="ch" forName="Child3" refType="w" fact="0.5726"/>
              <dgm:constr type="t" for="ch" forName="Child3" refType="h" fact="0.2168"/>
              <dgm:constr type="w" for="ch" forName="Child3" refType="w" fact="0.125"/>
              <dgm:constr type="h" for="ch" forName="Child3" refType="h" fact="0.6091"/>
              <dgm:constr type="l" for="ch" forName="Child2" refType="w" fact="0.7147"/>
              <dgm:constr type="t" for="ch" forName="Child2" refType="h" fact="0.2168"/>
              <dgm:constr type="w" for="ch" forName="Child2" refType="w" fact="0.125"/>
              <dgm:constr type="h" for="ch" forName="Child2" refType="h" fact="0.5656"/>
              <dgm:constr type="l" for="ch" forName="Child1" refType="w" fact="0.8568"/>
              <dgm:constr type="t" for="ch" forName="Child1" refType="h" fact="0.2168"/>
              <dgm:constr type="w" for="ch" forName="Child1" refType="w" fact="0.125"/>
              <dgm:constr type="h" for="ch" forName="Child1" refType="h" fact="0.5221"/>
              <dgm:constr type="l" for="ch" forName="ChildAccent1" refType="w" fact="0.8568"/>
              <dgm:constr type="t" for="ch" forName="ChildAccent1" refType="h" fact="0.2168"/>
              <dgm:constr type="w" for="ch" forName="ChildAccent1" refType="w" fact="0.1432"/>
              <dgm:constr type="h" for="ch" forName="ChildAccent1" refType="h" fact="0.5221"/>
              <dgm:constr type="l" for="ch" forName="Parent1" refType="w" fact="0.8568"/>
              <dgm:constr type="t" for="ch" forName="Parent1" refType="h" fact="0.1298"/>
              <dgm:constr type="w" for="ch" forName="Parent1" refType="w" fact="0.1432"/>
              <dgm:constr type="h" for="ch" forName="Parent1" refType="h" fact="0.087"/>
              <dgm:constr type="l" for="ch" forName="ChildAccent2" refType="w" fact="0.7147"/>
              <dgm:constr type="t" for="ch" forName="ChildAccent2" refType="h" fact="0.2168"/>
              <dgm:constr type="w" for="ch" forName="ChildAccent2" refType="w" fact="0.1432"/>
              <dgm:constr type="h" for="ch" forName="ChildAccent2" refType="h" fact="0.5656"/>
              <dgm:constr type="l" for="ch" forName="Parent2" refType="w" fact="0.7147"/>
              <dgm:constr type="t" for="ch" forName="Parent2" refType="h" fact="0.108"/>
              <dgm:constr type="w" for="ch" forName="Parent2" refType="w" fact="0.1425"/>
              <dgm:constr type="h" for="ch" forName="Parent2" refType="h" fact="0.1088"/>
              <dgm:constr type="l" for="ch" forName="ChildAccent3" refType="w" fact="0.5726"/>
              <dgm:constr type="t" for="ch" forName="ChildAccent3" refType="h" fact="0.2168"/>
              <dgm:constr type="w" for="ch" forName="ChildAccent3" refType="w" fact="0.1432"/>
              <dgm:constr type="h" for="ch" forName="ChildAccent3" refType="h" fact="0.6091"/>
              <dgm:constr type="l" for="ch" forName="Parent3" refType="w" fact="0.5726"/>
              <dgm:constr type="t" for="ch" forName="Parent3" refType="h" fact="0.087"/>
              <dgm:constr type="w" for="ch" forName="Parent3" refType="w" fact="0.14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2865"/>
              <dgm:constr type="t" for="ch" forName="ChildAccent5" refType="h" fact="0.2168"/>
              <dgm:constr type="w" for="ch" forName="ChildAccent5" refType="w" fact="0.1432"/>
              <dgm:constr type="h" for="ch" forName="ChildAccent5" refType="h" fact="0.6962"/>
              <dgm:constr type="l" for="ch" forName="Parent5" refType="w" fact="0.2865"/>
              <dgm:constr type="t" for="ch" forName="Parent5" refType="h" fact="0.0428"/>
              <dgm:constr type="w" for="ch" forName="Parent5" refType="w" fact="0.1432"/>
              <dgm:constr type="h" for="ch" forName="Parent5" refType="h" fact="0.174"/>
              <dgm:constr type="l" for="ch" forName="ChildAccent6" refType="w" fact="0.1432"/>
              <dgm:constr type="t" for="ch" forName="ChildAccent6" refType="h" fact="0.2168"/>
              <dgm:constr type="w" for="ch" forName="ChildAccent6" refType="w" fact="0.1432"/>
              <dgm:constr type="h" for="ch" forName="ChildAccent6" refType="h" fact="0.7397"/>
              <dgm:constr type="l" for="ch" forName="Parent6" refType="w" fact="0.1432"/>
              <dgm:constr type="t" for="ch" forName="Parent6" refType="h" fact="0.0217"/>
              <dgm:constr type="w" for="ch" forName="Parent6" refType="w" fact="0.1432"/>
              <dgm:constr type="h" for="ch" forName="Parent6" refType="h" fact="0.1958"/>
              <dgm:constr type="l" for="ch" forName="ChildAccent7" refType="w" fact="0"/>
              <dgm:constr type="t" for="ch" forName="ChildAccent7" refType="h" fact="0.2168"/>
              <dgm:constr type="w" for="ch" forName="ChildAccent7" refType="w" fact="0.1432"/>
              <dgm:constr type="h" for="ch" forName="ChildAccent7" refType="h" fact="0.7832"/>
              <dgm:constr type="l" for="ch" forName="Parent7" refType="w" fact="0"/>
              <dgm:constr type="t" for="ch" forName="Parent7" refType="h" fact="0"/>
              <dgm:constr type="w" for="ch" forName="Parent7" refType="w" fact="0.1432"/>
              <dgm:constr type="h" for="ch" forName="Parent7" refType="h" fact="0.2175"/>
            </dgm:constrLst>
          </dgm:else>
        </dgm:choose>
      </dgm:else>
    </dgm:choose>
    <dgm:forEach name="wrapper" axis="self" ptType="parTrans">
      <dgm:forEach name="accentRepeat" axis="self">
        <dgm:layoutNode name="ChildAccent" styleLbl="alignImgPlace1">
          <dgm:alg type="sp"/>
          <dgm:choose name="Name20">
            <dgm:if name="Name21" axis="followSib" ptType="node" func="cnt" op="equ" val="0">
              <dgm:shape xmlns:r="http://schemas.openxmlformats.org/officeDocument/2006/relationships" type="wedgeRectCallout" r:blip="">
                <dgm:adjLst>
                  <dgm:adj idx="1" val="0"/>
                  <dgm:adj idx="2" val="0"/>
                </dgm:adjLst>
              </dgm:shape>
            </dgm:if>
            <dgm:else name="Name22">
              <dgm:choose name="Name23">
                <dgm:if name="Name24" axis="precedSib" ptType="node" func="cnt" op="equ" val="6">
                  <dgm:shape xmlns:r="http://schemas.openxmlformats.org/officeDocument/2006/relationships" type="wedgeRectCallout" r:blip="">
                    <dgm:adjLst>
                      <dgm:adj idx="1" val="0"/>
                      <dgm:adj idx="2" val="0"/>
                    </dgm:adjLst>
                  </dgm:shape>
                </dgm:if>
                <dgm:else name="Name25">
                  <dgm:choose name="Name26">
                    <dgm:if name="Name27" func="var" arg="dir" op="equ" val="norm">
                      <dgm:shape xmlns:r="http://schemas.openxmlformats.org/officeDocument/2006/relationships" type="wedgeRectCallout" r:blip="">
                        <dgm:adjLst>
                          <dgm:adj idx="1" val="0.625"/>
                          <dgm:adj idx="2" val="0.2083"/>
                        </dgm:adjLst>
                      </dgm:shape>
                    </dgm:if>
                    <dgm:else name="Name28">
                      <dgm:shape xmlns:r="http://schemas.openxmlformats.org/officeDocument/2006/relationships" type="wedgeRectCallout" r:blip="">
                        <dgm:adjLst>
                          <dgm:adj idx="1" val="-0.625"/>
                          <dgm:adj idx="2" val="0.2083"/>
                        </dgm:adjLst>
                      </dgm:shape>
                    </dgm:else>
                  </dgm:choose>
                </dgm:else>
              </dgm:choose>
            </dgm:else>
          </dgm:choose>
          <dgm:presOf axis="des" ptType="node"/>
        </dgm:layoutNode>
      </dgm:forEach>
    </dgm:forEach>
    <dgm:forEach name="Name29" axis="ch" ptType="node" st="7" cnt="1">
      <dgm:layoutNode name="ChildAccent7">
        <dgm:alg type="sp"/>
        <dgm:shape xmlns:r="http://schemas.openxmlformats.org/officeDocument/2006/relationships" r:blip="">
          <dgm:adjLst/>
        </dgm:shape>
        <dgm:presOf/>
        <dgm:constrLst/>
        <dgm:forEach name="Name30" ref="accentRepeat"/>
      </dgm:layoutNode>
      <dgm:layoutNode name="Child7" styleLbl="revTx">
        <dgm:varLst>
          <dgm:chMax val="0"/>
          <dgm:chPref val="0"/>
          <dgm:bulletEnabled val="1"/>
        </dgm:varLst>
        <dgm:choose name="Name31">
          <dgm:if name="Name32" func="var" arg="dir" op="equ" val="norm">
            <dgm:alg type="tx">
              <dgm:param type="parTxLTRAlign" val="r"/>
              <dgm:param type="shpTxLTRAlignCh" val="r"/>
              <dgm:param type="txAnchorVert" val="t"/>
            </dgm:alg>
          </dgm:if>
          <dgm:else name="Name3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7"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4" axis="ch" ptType="node" st="6" cnt="1">
      <dgm:layoutNode name="ChildAccent6">
        <dgm:alg type="sp"/>
        <dgm:shape xmlns:r="http://schemas.openxmlformats.org/officeDocument/2006/relationships" r:blip="">
          <dgm:adjLst/>
        </dgm:shape>
        <dgm:presOf/>
        <dgm:constrLst/>
        <dgm:forEach name="Name35" ref="accentRepeat"/>
      </dgm:layoutNode>
      <dgm:layoutNode name="Child6" styleLbl="revTx">
        <dgm:varLst>
          <dgm:chMax val="0"/>
          <dgm:chPref val="0"/>
          <dgm:bulletEnabled val="1"/>
        </dgm:varLst>
        <dgm:choose name="Name36">
          <dgm:if name="Name37" func="var" arg="dir" op="equ" val="norm">
            <dgm:alg type="tx">
              <dgm:param type="parTxLTRAlign" val="r"/>
              <dgm:param type="shpTxLTRAlignCh" val="r"/>
              <dgm:param type="txAnchorVert" val="t"/>
            </dgm:alg>
          </dgm:if>
          <dgm:else name="Name3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6"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9" axis="ch" ptType="node" st="5" cnt="1">
      <dgm:layoutNode name="ChildAccent5">
        <dgm:alg type="sp"/>
        <dgm:shape xmlns:r="http://schemas.openxmlformats.org/officeDocument/2006/relationships" r:blip="">
          <dgm:adjLst/>
        </dgm:shape>
        <dgm:presOf/>
        <dgm:constrLst/>
        <dgm:forEach name="Name40" ref="accentRepeat"/>
      </dgm:layoutNode>
      <dgm:layoutNode name="Child5" styleLbl="revTx">
        <dgm:varLst>
          <dgm:chMax val="0"/>
          <dgm:chPref val="0"/>
          <dgm:bulletEnabled val="1"/>
        </dgm:varLst>
        <dgm:choose name="Name41">
          <dgm:if name="Name42" func="var" arg="dir" op="equ" val="norm">
            <dgm:alg type="tx">
              <dgm:param type="parTxLTRAlign" val="r"/>
              <dgm:param type="shpTxLTRAlignCh" val="r"/>
              <dgm:param type="txAnchorVert" val="t"/>
            </dgm:alg>
          </dgm:if>
          <dgm:else name="Name4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5"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4" axis="ch" ptType="node" st="4" cnt="1">
      <dgm:layoutNode name="ChildAccent4">
        <dgm:alg type="sp"/>
        <dgm:shape xmlns:r="http://schemas.openxmlformats.org/officeDocument/2006/relationships" r:blip="">
          <dgm:adjLst/>
        </dgm:shape>
        <dgm:presOf/>
        <dgm:constrLst/>
        <dgm:forEach name="Name45" ref="accentRepeat"/>
      </dgm:layoutNode>
      <dgm:layoutNode name="Child4" styleLbl="revTx">
        <dgm:varLst>
          <dgm:chMax val="0"/>
          <dgm:chPref val="0"/>
          <dgm:bulletEnabled val="1"/>
        </dgm:varLst>
        <dgm:choose name="Name46">
          <dgm:if name="Name47" func="var" arg="dir" op="equ" val="norm">
            <dgm:alg type="tx">
              <dgm:param type="parTxLTRAlign" val="r"/>
              <dgm:param type="shpTxLTRAlignCh" val="r"/>
              <dgm:param type="txAnchorVert" val="t"/>
            </dgm:alg>
          </dgm:if>
          <dgm:else name="Name4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4"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9" axis="ch" ptType="node" st="3" cnt="1">
      <dgm:layoutNode name="ChildAccent3">
        <dgm:alg type="sp"/>
        <dgm:shape xmlns:r="http://schemas.openxmlformats.org/officeDocument/2006/relationships" r:blip="">
          <dgm:adjLst/>
        </dgm:shape>
        <dgm:presOf/>
        <dgm:constrLst/>
        <dgm:forEach name="Name50" ref="accentRepeat"/>
      </dgm:layoutNode>
      <dgm:layoutNode name="Child3" styleLbl="revTx">
        <dgm:varLst>
          <dgm:chMax val="0"/>
          <dgm:chPref val="0"/>
          <dgm:bulletEnabled val="1"/>
        </dgm:varLst>
        <dgm:choose name="Name51">
          <dgm:if name="Name52" func="var" arg="dir" op="equ" val="norm">
            <dgm:alg type="tx">
              <dgm:param type="parTxLTRAlign" val="r"/>
              <dgm:param type="shpTxLTRAlignCh" val="r"/>
              <dgm:param type="txAnchorVert" val="t"/>
            </dgm:alg>
          </dgm:if>
          <dgm:else name="Name5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3"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4" axis="ch" ptType="node" st="2" cnt="1">
      <dgm:layoutNode name="ChildAccent2">
        <dgm:alg type="sp"/>
        <dgm:shape xmlns:r="http://schemas.openxmlformats.org/officeDocument/2006/relationships" r:blip="">
          <dgm:adjLst/>
        </dgm:shape>
        <dgm:presOf/>
        <dgm:constrLst/>
        <dgm:forEach name="Name55" ref="accentRepeat"/>
      </dgm:layoutNode>
      <dgm:layoutNode name="Child2" styleLbl="revTx">
        <dgm:varLst>
          <dgm:chMax val="0"/>
          <dgm:chPref val="0"/>
          <dgm:bulletEnabled val="1"/>
        </dgm:varLst>
        <dgm:choose name="Name56">
          <dgm:if name="Name57" func="var" arg="dir" op="equ" val="norm">
            <dgm:alg type="tx">
              <dgm:param type="parTxLTRAlign" val="r"/>
              <dgm:param type="shpTxLTRAlignCh" val="r"/>
              <dgm:param type="txAnchorVert" val="t"/>
            </dgm:alg>
          </dgm:if>
          <dgm:else name="Name5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2"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9" axis="ch" ptType="node" cnt="1">
      <dgm:layoutNode name="ChildAccent1">
        <dgm:alg type="sp"/>
        <dgm:shape xmlns:r="http://schemas.openxmlformats.org/officeDocument/2006/relationships" r:blip="">
          <dgm:adjLst/>
        </dgm:shape>
        <dgm:presOf/>
        <dgm:constrLst/>
        <dgm:forEach name="Name60" ref="accentRepeat"/>
      </dgm:layoutNode>
      <dgm:layoutNode name="Child1" styleLbl="revTx">
        <dgm:varLst>
          <dgm:chMax val="0"/>
          <dgm:chPref val="0"/>
          <dgm:bulletEnabled val="1"/>
        </dgm:varLst>
        <dgm:choose name="Name61">
          <dgm:if name="Name62" func="var" arg="dir" op="equ" val="norm">
            <dgm:alg type="tx">
              <dgm:param type="parTxLTRAlign" val="r"/>
              <dgm:param type="shpTxLTRAlignCh" val="r"/>
              <dgm:param type="txAnchorVert" val="t"/>
            </dgm:alg>
          </dgm:if>
          <dgm:else name="Name6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1"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InterconnectedBlockProcess">
  <dgm:title val="Interconnected Block Process"/>
  <dgm:desc val="Use to show sequential steps in a process. Works best with small amounts of Level 1 text and medium amounts of Level 2 text."/>
  <dgm:catLst>
    <dgm:cat type="process" pri="5500"/>
    <dgm:cat type="officeonline" pri="3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 modelId="40">
          <dgm:prSet phldr="1"/>
        </dgm:pt>
        <dgm:pt modelId="4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 modelId="70" srcId="0" destId="40" srcOrd="2" destOrd="0"/>
        <dgm:cxn modelId="42" srcId="40" destId="41" srcOrd="0" destOrd="0"/>
      </dgm:cxnLst>
      <dgm:bg/>
      <dgm:whole/>
    </dgm:dataModel>
  </dgm:clrData>
  <dgm:layoutNode name="Name0">
    <dgm:varLst>
      <dgm:chMax val="7"/>
      <dgm:chPref val="5"/>
      <dgm:dir/>
      <dgm:animOne val="branch"/>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127"/>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5"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Accent1" refType="w" fact="0"/>
              <dgm:constr type="t" for="ch" forName="ChildAccent1" refType="h" fact="0.1613"/>
              <dgm:constr type="w" for="ch" forName="ChildAccent1" refType="w" fact="0.5"/>
              <dgm:constr type="h" for="ch" forName="ChildAccent1" refType="h" fact="0.7742"/>
              <dgm:constr type="l" for="ch" forName="Child1" refType="w" fact="0.0635"/>
              <dgm:constr type="t" for="ch" forName="Child1" refType="h" fact="0.1613"/>
              <dgm:constr type="w" for="ch" forName="Child1" refType="w" fact="0.4365"/>
              <dgm:constr type="h" for="ch" forName="Child1" refType="h" fact="0.7742"/>
              <dgm:constr type="l" for="ch" forName="Parent1" refType="w" fact="0"/>
              <dgm:constr type="t" for="ch" forName="Parent1" refType="h" fact="0.0323"/>
              <dgm:constr type="w" for="ch" forName="Parent1" refType="w" fact="0.5"/>
              <dgm:constr type="h" for="ch" forName="Parent1" refType="h" fact="0.129"/>
              <dgm:constr type="l" for="ch" forName="ChildAccent2" refType="w" fact="0.5"/>
              <dgm:constr type="t" for="ch" forName="ChildAccent2" refType="h" fact="0.1613"/>
              <dgm:constr type="w" for="ch" forName="ChildAccent2" refType="w" fact="0.5"/>
              <dgm:constr type="h" for="ch" forName="ChildAccent2" refType="h" fact="0.8387"/>
              <dgm:constr type="l" for="ch" forName="Child2" refType="w" fact="0.5635"/>
              <dgm:constr type="t" for="ch" forName="Child2" refType="h" fact="0.1613"/>
              <dgm:constr type="w" for="ch" forName="Child2" refType="w" fact="0.4365"/>
              <dgm:constr type="h" for="ch" forName="Child2" refType="h" fact="0.8387"/>
              <dgm:constr type="l" for="ch" forName="Parent2" refType="w" fact="0.5"/>
              <dgm:constr type="t" for="ch" forName="Parent2" refType="h" fact="0"/>
              <dgm:constr type="w" for="ch" forName="Parent2" refType="w" fact="0.5"/>
              <dgm:constr type="h" for="ch" forName="Parent2" refType="h" fact="0.1613"/>
            </dgm:constrLst>
          </dgm:if>
          <dgm:if name="Name6"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Accent1" refType="w" fact="0"/>
              <dgm:constr type="t" for="ch" forName="ChildAccent1" refType="h" fact="0.1757"/>
              <dgm:constr type="w" for="ch" forName="ChildAccent1" refType="w" fact="0.3333"/>
              <dgm:constr type="h" for="ch" forName="ChildAccent1" refType="h" fact="0.7066"/>
              <dgm:constr type="l" for="ch" forName="Child1" refType="w" fact="0.0423"/>
              <dgm:constr type="t" for="ch" forName="Child1" refType="h" fact="0.1757"/>
              <dgm:constr type="w" for="ch" forName="Child1" refType="w" fact="0.291"/>
              <dgm:constr type="h" for="ch" forName="Child1" refType="h" fact="0.7066"/>
              <dgm:constr type="l" for="ch" forName="Parent1" refType="w" fact="0"/>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Child2" refType="w" fact="0.3756"/>
              <dgm:constr type="t" for="ch" forName="Child2" refType="h" fact="0.1757"/>
              <dgm:constr type="w" for="ch" forName="Child2" refType="w" fact="0.291"/>
              <dgm:constr type="h" for="ch" forName="Child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6667"/>
              <dgm:constr type="t" for="ch" forName="ChildAccent3" refType="h" fact="0.1757"/>
              <dgm:constr type="w" for="ch" forName="ChildAccent3" refType="w" fact="0.3333"/>
              <dgm:constr type="h" for="ch" forName="ChildAccent3" refType="h" fact="0.8243"/>
              <dgm:constr type="l" for="ch" forName="Child3" refType="w" fact="0.709"/>
              <dgm:constr type="t" for="ch" forName="Child3" refType="h" fact="0.1757"/>
              <dgm:constr type="w" for="ch" forName="Child3" refType="w" fact="0.291"/>
              <dgm:constr type="h" for="ch" forName="Child3" refType="h" fact="0.8243"/>
              <dgm:constr type="l" for="ch" forName="Parent3" refType="w" fact="0.6667"/>
              <dgm:constr type="t" for="ch" forName="Parent3" refType="h" fact="0"/>
              <dgm:constr type="w" for="ch" forName="Parent3" refType="w" fact="0.3333"/>
              <dgm:constr type="h" for="ch" forName="Parent3" refType="h" fact="0.176"/>
            </dgm:constrLst>
          </dgm:if>
          <dgm:if name="Name7"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Accent1" refType="w" fact="0"/>
              <dgm:constr type="t" for="ch" forName="ChildAccent1" refType="h" fact="0.1892"/>
              <dgm:constr type="w" for="ch" forName="ChildAccent1" refType="w" fact="0.25"/>
              <dgm:constr type="h" for="ch" forName="ChildAccent1" refType="h" fact="0.6486"/>
              <dgm:constr type="l" for="ch" forName="Child1" refType="w" fact="0.0317"/>
              <dgm:constr type="t" for="ch" forName="Child1" refType="h" fact="0.1892"/>
              <dgm:constr type="w" for="ch" forName="Child1" refType="w" fact="0.2183"/>
              <dgm:constr type="h" for="ch" forName="Child1" refType="h" fact="0.6486"/>
              <dgm:constr type="l" for="ch" forName="Parent1" refType="w" fact="0"/>
              <dgm:constr type="t" for="ch" forName="Parent1" refType="h" fact="0.0811"/>
              <dgm:constr type="w" for="ch" forName="Parent1" refType="w" fact="0.25"/>
              <dgm:constr type="h" for="ch" forName="Parent1" refType="h" fact="0.1081"/>
              <dgm:constr type="l" for="ch" forName="ChildAccent2" refType="w" fact="0.25"/>
              <dgm:constr type="t" for="ch" forName="ChildAccent2" refType="h" fact="0.1892"/>
              <dgm:constr type="w" for="ch" forName="ChildAccent2" refType="w" fact="0.25"/>
              <dgm:constr type="h" for="ch" forName="ChildAccent2" refType="h" fact="0.7027"/>
              <dgm:constr type="l" for="ch" forName="Child2" refType="w" fact="0.2817"/>
              <dgm:constr type="t" for="ch" forName="Child2" refType="h" fact="0.1892"/>
              <dgm:constr type="w" for="ch" forName="Child2" refType="w" fact="0.2183"/>
              <dgm:constr type="h" for="ch" forName="Child2" refType="h" fact="0.7027"/>
              <dgm:constr type="l" for="ch" forName="Parent2" refType="w" fact="0.25"/>
              <dgm:constr type="t" for="ch" forName="Parent2" refType="h" fact="0.0541"/>
              <dgm:constr type="w" for="ch" forName="Parent2" refType="w" fact="0.25"/>
              <dgm:constr type="h" for="ch" forName="Parent2" refType="h" fact="0.1351"/>
              <dgm:constr type="l" for="ch" forName="ChildAccent3" refType="w" fact="0.5"/>
              <dgm:constr type="t" for="ch" forName="ChildAccent3" refType="h" fact="0.1892"/>
              <dgm:constr type="w" for="ch" forName="ChildAccent3" refType="w" fact="0.25"/>
              <dgm:constr type="h" for="ch" forName="ChildAccent3" refType="h" fact="0.7568"/>
              <dgm:constr type="l" for="ch" forName="Child3" refType="w" fact="0.5317"/>
              <dgm:constr type="t" for="ch" forName="Child3" refType="h" fact="0.1892"/>
              <dgm:constr type="w" for="ch" forName="Child3" refType="w" fact="0.2183"/>
              <dgm:constr type="h" for="ch" forName="Child3" refType="h" fact="0.7568"/>
              <dgm:constr type="l" for="ch" forName="Parent3" refType="w" fact="0.5"/>
              <dgm:constr type="t" for="ch" forName="Parent3" refType="h" fact="0.0275"/>
              <dgm:constr type="w" for="ch" forName="Parent3" refType="w" fact="0.25"/>
              <dgm:constr type="h" for="ch" forName="Parent3" refType="h" fact="0.1622"/>
              <dgm:constr type="l" for="ch" forName="ChildAccent4" refType="w" fact="0.75"/>
              <dgm:constr type="t" for="ch" forName="ChildAccent4" refType="h" fact="0.1892"/>
              <dgm:constr type="w" for="ch" forName="ChildAccent4" refType="w" fact="0.25"/>
              <dgm:constr type="h" for="ch" forName="ChildAccent4" refType="h" fact="0.8108"/>
              <dgm:constr type="l" for="ch" forName="Child4" refType="w" fact="0.7817"/>
              <dgm:constr type="t" for="ch" forName="Child4" refType="h" fact="0.1892"/>
              <dgm:constr type="w" for="ch" forName="Child4" refType="w" fact="0.2183"/>
              <dgm:constr type="h" for="ch" forName="Child4" refType="h" fact="0.8108"/>
              <dgm:constr type="l" for="ch" forName="Parent4" refType="w" fact="0.75"/>
              <dgm:constr type="t" for="ch" forName="Parent4" refType="h" fact="0"/>
              <dgm:constr type="w" for="ch" forName="Parent4" refType="w" fact="0.25"/>
              <dgm:constr type="h" for="ch" forName="Parent4" refType="h" fact="0.1892"/>
            </dgm:constrLst>
          </dgm:if>
          <dgm:if name="Name8"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Accent1" refType="w" fact="0"/>
              <dgm:constr type="t" for="ch" forName="ChildAccent1" refType="h" fact="0.2"/>
              <dgm:constr type="w" for="ch" forName="ChildAccent1" refType="w" fact="0.2001"/>
              <dgm:constr type="h" for="ch" forName="ChildAccent1" refType="h" fact="0.6"/>
              <dgm:constr type="l" for="ch" forName="Child1" refType="w" fact="0.0254"/>
              <dgm:constr type="t" for="ch" forName="Child1" refType="h" fact="0.2"/>
              <dgm:constr type="w" for="ch" forName="Child1" refType="w" fact="0.1747"/>
              <dgm:constr type="h" for="ch" forName="Child1" refType="h" fact="0.6"/>
              <dgm:constr type="l" for="ch" forName="Parent1" refType="w" fact="0"/>
              <dgm:constr type="t" for="ch" forName="Parent1" refType="h" fact="0.1"/>
              <dgm:constr type="w" for="ch" forName="Parent1" refType="w" fact="0.2001"/>
              <dgm:constr type="h" for="ch" forName="Parent1" refType="h" fact="0.1"/>
              <dgm:constr type="l" for="ch" forName="ChildAccent2" refType="w" fact="0.2001"/>
              <dgm:constr type="t" for="ch" forName="ChildAccent2" refType="h" fact="0.2"/>
              <dgm:constr type="w" for="ch" forName="ChildAccent2" refType="w" fact="0.2001"/>
              <dgm:constr type="h" for="ch" forName="ChildAccent2" refType="h" fact="0.65"/>
              <dgm:constr type="l" for="ch" forName="Child2" refType="w" fact="0.2255"/>
              <dgm:constr type="t" for="ch" forName="Child2" refType="h" fact="0.2"/>
              <dgm:constr type="w" for="ch" forName="Child2" refType="w" fact="0.1747"/>
              <dgm:constr type="h" for="ch" forName="Child2" refType="h" fact="0.65"/>
              <dgm:constr type="l" for="ch" forName="Parent2" refType="w" fact="0.2001"/>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Child3" refType="w" fact="0.4256"/>
              <dgm:constr type="t" for="ch" forName="Child3" refType="h" fact="0.2"/>
              <dgm:constr type="w" for="ch" forName="Child3" refType="w" fact="0.1747"/>
              <dgm:constr type="h" for="ch" forName="Child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6003"/>
              <dgm:constr type="t" for="ch" forName="ChildAccent4" refType="h" fact="0.2"/>
              <dgm:constr type="w" for="ch" forName="ChildAccent4" refType="w" fact="0.2001"/>
              <dgm:constr type="h" for="ch" forName="ChildAccent4" refType="h" fact="0.75"/>
              <dgm:constr type="l" for="ch" forName="Child4" refType="w" fact="0.6257"/>
              <dgm:constr type="t" for="ch" forName="Child4" refType="h" fact="0.2"/>
              <dgm:constr type="w" for="ch" forName="Child4" refType="w" fact="0.1747"/>
              <dgm:constr type="h" for="ch" forName="Child4" refType="h" fact="0.75"/>
              <dgm:constr type="l" for="ch" forName="Parent4" refType="w" fact="0.6003"/>
              <dgm:constr type="t" for="ch" forName="Parent4" refType="h" fact="0.025"/>
              <dgm:constr type="w" for="ch" forName="Parent4" refType="w" fact="0.2001"/>
              <dgm:constr type="h" for="ch" forName="Parent4" refType="h" fact="0.175"/>
              <dgm:constr type="l" for="ch" forName="ChildAccent5" refType="w" fact="0.7999"/>
              <dgm:constr type="t" for="ch" forName="ChildAccent5" refType="h" fact="0.2"/>
              <dgm:constr type="w" for="ch" forName="ChildAccent5" refType="w" fact="0.2001"/>
              <dgm:constr type="h" for="ch" forName="ChildAccent5" refType="h" fact="0.8"/>
              <dgm:constr type="l" for="ch" forName="Child5" refType="w" fact="0.8253"/>
              <dgm:constr type="t" for="ch" forName="Child5" refType="h" fact="0.2"/>
              <dgm:constr type="w" for="ch" forName="Child5" refType="w" fact="0.1747"/>
              <dgm:constr type="h" for="ch" forName="Child5" refType="h" fact="0.8"/>
              <dgm:constr type="l" for="ch" forName="Parent5" refType="w" fact="0.7999"/>
              <dgm:constr type="t" for="ch" forName="Parent5" refType="h" fact="0"/>
              <dgm:constr type="w" for="ch" forName="Parent5" refType="w" fact="0.2001"/>
              <dgm:constr type="h" for="ch" forName="Parent5" refType="h" fact="0.2"/>
            </dgm:constrLst>
          </dgm:if>
          <dgm:if name="Name9"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Accent1" refType="w" fact="0"/>
              <dgm:constr type="t" for="ch" forName="ChildAccent1" refType="h" fact="0.2087"/>
              <dgm:constr type="w" for="ch" forName="ChildAccent1" refType="w" fact="0.167"/>
              <dgm:constr type="h" for="ch" forName="ChildAccent1" refType="h" fact="0.5586"/>
              <dgm:constr type="l" for="ch" forName="Child1" refType="w" fact="0.0212"/>
              <dgm:constr type="t" for="ch" forName="Child1" refType="h" fact="0.2087"/>
              <dgm:constr type="w" for="ch" forName="Child1" refType="w" fact="0.1458"/>
              <dgm:constr type="h" for="ch" forName="Child1" refType="h" fact="0.5586"/>
              <dgm:constr type="l" for="ch" forName="Parent1" refType="w" fact="0"/>
              <dgm:constr type="t" for="ch" forName="Parent1" refType="h" fact="0.1156"/>
              <dgm:constr type="w" for="ch" forName="Parent1" refType="w" fact="0.167"/>
              <dgm:constr type="h" for="ch" forName="Parent1" refType="h" fact="0.0931"/>
              <dgm:constr type="l" for="ch" forName="ChildAccent2" refType="w" fact="0.167"/>
              <dgm:constr type="t" for="ch" forName="ChildAccent2" refType="h" fact="0.2087"/>
              <dgm:constr type="w" for="ch" forName="ChildAccent2" refType="w" fact="0.167"/>
              <dgm:constr type="h" for="ch" forName="ChildAccent2" refType="h" fact="0.6051"/>
              <dgm:constr type="l" for="ch" forName="Child2" refType="w" fact="0.1888"/>
              <dgm:constr type="t" for="ch" forName="Child2" refType="h" fact="0.2087"/>
              <dgm:constr type="w" for="ch" forName="Child2" refType="w" fact="0.1458"/>
              <dgm:constr type="h" for="ch" forName="Child2" refType="h" fact="0.6051"/>
              <dgm:constr type="l" for="ch" forName="Parent2" refType="w" fact="0.167"/>
              <dgm:constr type="t" for="ch" forName="Parent2" refType="h" fact="0.0923"/>
              <dgm:constr type="w" for="ch" forName="Parent2" refType="w" fact="0.167"/>
              <dgm:constr type="h" for="ch" forName="Parent2" refType="h" fact="0.1164"/>
              <dgm:constr type="l" for="ch" forName="ChildAccent3" refType="w" fact="0.3339"/>
              <dgm:constr type="t" for="ch" forName="ChildAccent3" refType="h" fact="0.2087"/>
              <dgm:constr type="w" for="ch" forName="ChildAccent3" refType="w" fact="0.167"/>
              <dgm:constr type="h" for="ch" forName="ChildAccent3" refType="h" fact="0.6517"/>
              <dgm:constr type="l" for="ch" forName="Child3" refType="w" fact="0.3551"/>
              <dgm:constr type="t" for="ch" forName="Child3" refType="h" fact="0.2087"/>
              <dgm:constr type="w" for="ch" forName="Child3" refType="w" fact="0.1458"/>
              <dgm:constr type="h" for="ch" forName="Child3" refType="h" fact="0.6517"/>
              <dgm:constr type="l" for="ch" forName="Parent3" refType="w" fact="0.3339"/>
              <dgm:constr type="t" for="ch" forName="Parent3" refType="h" fact="0.0698"/>
              <dgm:constr type="w" for="ch" forName="Parent3" refType="w" fact="0.167"/>
              <dgm:constr type="h" for="ch" forName="Parent3" refType="h" fact="0.1396"/>
              <dgm:constr type="l" for="ch" forName="ChildAccent4" refType="w" fact="0.5009"/>
              <dgm:constr type="t" for="ch" forName="ChildAccent4" refType="h" fact="0.2087"/>
              <dgm:constr type="w" for="ch" forName="ChildAccent4" refType="w" fact="0.167"/>
              <dgm:constr type="h" for="ch" forName="ChildAccent4" refType="h" fact="0.6982"/>
              <dgm:constr type="l" for="ch" forName="Child4" refType="w" fact="0.5221"/>
              <dgm:constr type="t" for="ch" forName="Child4" refType="h" fact="0.2087"/>
              <dgm:constr type="w" for="ch" forName="Child4" refType="w" fact="0.1458"/>
              <dgm:constr type="h" for="ch" forName="Child4" refType="h" fact="0.6982"/>
              <dgm:constr type="l" for="ch" forName="Parent4" refType="w" fact="0.501"/>
              <dgm:constr type="t" for="ch" forName="Parent4" refType="h" fact="0.0458"/>
              <dgm:constr type="w" for="ch" forName="Parent4" refType="w" fact="0.167"/>
              <dgm:constr type="h" for="ch" forName="Parent4" refType="h" fact="0.1629"/>
              <dgm:constr type="l" for="ch" forName="ChildAccent5" refType="w" fact="0.6674"/>
              <dgm:constr type="t" for="ch" forName="ChildAccent5" refType="h" fact="0.2087"/>
              <dgm:constr type="w" for="ch" forName="ChildAccent5" refType="w" fact="0.167"/>
              <dgm:constr type="h" for="ch" forName="ChildAccent5" refType="h" fact="0.7448"/>
              <dgm:constr type="l" for="ch" forName="Child5" refType="w" fact="0.6886"/>
              <dgm:constr type="t" for="ch" forName="Child5" refType="h" fact="0.2087"/>
              <dgm:constr type="w" for="ch" forName="Child5" refType="w" fact="0.1458"/>
              <dgm:constr type="h" for="ch" forName="Child5" refType="h" fact="0.7448"/>
              <dgm:constr type="l" for="ch" forName="Parent5" refType="w" fact="0.668"/>
              <dgm:constr type="t" for="ch" forName="Parent5" refType="h" fact="0.0225"/>
              <dgm:constr type="w" for="ch" forName="Parent5" refType="w" fact="0.167"/>
              <dgm:constr type="h" for="ch" forName="Parent5" refType="h" fact="0.1862"/>
              <dgm:constr type="l" for="ch" forName="ChildAccent6" refType="w" fact="0.833"/>
              <dgm:constr type="t" for="ch" forName="ChildAccent6" refType="h" fact="0.2087"/>
              <dgm:constr type="w" for="ch" forName="ChildAccent6" refType="w" fact="0.167"/>
              <dgm:constr type="h" for="ch" forName="ChildAccent6" refType="h" fact="0.7913"/>
              <dgm:constr type="l" for="ch" forName="Child6" refType="w" fact="0.8542"/>
              <dgm:constr type="t" for="ch" forName="Child6" refType="h" fact="0.2087"/>
              <dgm:constr type="w" for="ch" forName="Child6" refType="w" fact="0.1458"/>
              <dgm:constr type="h" for="ch" forName="Child6" refType="h" fact="0.7913"/>
              <dgm:constr type="l" for="ch" forName="Parent6" refType="w" fact="0.835"/>
              <dgm:constr type="t" for="ch" forName="Parent6" refType="h" fact="0"/>
              <dgm:constr type="w" for="ch" forName="Parent6" refType="w" fact="0.165"/>
              <dgm:constr type="h" for="ch" forName="Parent6" refType="h" fact="0.2095"/>
            </dgm:constrLst>
          </dgm:if>
          <dgm:else name="Name10">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Accent1" refType="w" fact="0"/>
              <dgm:constr type="t" for="ch" forName="ChildAccent1" refType="h" fact="0.2168"/>
              <dgm:constr type="w" for="ch" forName="ChildAccent1" refType="w" fact="0.1432"/>
              <dgm:constr type="h" for="ch" forName="ChildAccent1" refType="h" fact="0.5221"/>
              <dgm:constr type="l" for="ch" forName="Child1" refType="w" fact="0.0182"/>
              <dgm:constr type="t" for="ch" forName="Child1" refType="h" fact="0.2168"/>
              <dgm:constr type="w" for="ch" forName="Child1" refType="w" fact="0.125"/>
              <dgm:constr type="h" for="ch" forName="Child1" refType="h" fact="0.5221"/>
              <dgm:constr type="l" for="ch" forName="Parent1" refType="w" fact="0"/>
              <dgm:constr type="t" for="ch" forName="Parent1" refType="h" fact="0.1298"/>
              <dgm:constr type="w" for="ch" forName="Parent1" refType="w" fact="0.1432"/>
              <dgm:constr type="h" for="ch" forName="Parent1" refType="h" fact="0.087"/>
              <dgm:constr type="l" for="ch" forName="ChildAccent2" refType="w" fact="0.1432"/>
              <dgm:constr type="t" for="ch" forName="ChildAccent2" refType="h" fact="0.2168"/>
              <dgm:constr type="w" for="ch" forName="ChildAccent2" refType="w" fact="0.1432"/>
              <dgm:constr type="h" for="ch" forName="ChildAccent2" refType="h" fact="0.5656"/>
              <dgm:constr type="l" for="ch" forName="Child2" refType="w" fact="0.1614"/>
              <dgm:constr type="t" for="ch" forName="Child2" refType="h" fact="0.2168"/>
              <dgm:constr type="w" for="ch" forName="Child2" refType="w" fact="0.125"/>
              <dgm:constr type="h" for="ch" forName="Child2" refType="h" fact="0.5656"/>
              <dgm:constr type="l" for="ch" forName="Parent2" refType="w" fact="0.1432"/>
              <dgm:constr type="t" for="ch" forName="Parent2" refType="h" fact="0.108"/>
              <dgm:constr type="w" for="ch" forName="Parent2" refType="w" fact="0.1432"/>
              <dgm:constr type="h" for="ch" forName="Parent2" refType="h" fact="0.1088"/>
              <dgm:constr type="l" for="ch" forName="ChildAccent3" refType="w" fact="0.2865"/>
              <dgm:constr type="t" for="ch" forName="ChildAccent3" refType="h" fact="0.2168"/>
              <dgm:constr type="w" for="ch" forName="ChildAccent3" refType="w" fact="0.1432"/>
              <dgm:constr type="h" for="ch" forName="ChildAccent3" refType="h" fact="0.6091"/>
              <dgm:constr type="l" for="ch" forName="Child3" refType="w" fact="0.3047"/>
              <dgm:constr type="t" for="ch" forName="Child3" refType="h" fact="0.2168"/>
              <dgm:constr type="w" for="ch" forName="Child3" refType="w" fact="0.125"/>
              <dgm:constr type="h" for="ch" forName="Child3" refType="h" fact="0.6091"/>
              <dgm:constr type="l" for="ch" forName="Parent3" refType="w" fact="0.2865"/>
              <dgm:constr type="t" for="ch" forName="Parent3" refType="h" fact="0.087"/>
              <dgm:constr type="w" for="ch" forName="Parent3" refType="w" fact="0.143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Child4" refType="w" fact="0.4479"/>
              <dgm:constr type="t" for="ch" forName="Child4" refType="h" fact="0.2168"/>
              <dgm:constr type="w" for="ch" forName="Child4" refType="w" fact="0.125"/>
              <dgm:constr type="h" for="ch" forName="Child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5726"/>
              <dgm:constr type="t" for="ch" forName="ChildAccent5" refType="h" fact="0.2168"/>
              <dgm:constr type="w" for="ch" forName="ChildAccent5" refType="w" fact="0.1432"/>
              <dgm:constr type="h" for="ch" forName="ChildAccent5" refType="h" fact="0.6962"/>
              <dgm:constr type="l" for="ch" forName="Child5" refType="w" fact="0.5908"/>
              <dgm:constr type="t" for="ch" forName="Child5" refType="h" fact="0.2168"/>
              <dgm:constr type="w" for="ch" forName="Child5" refType="w" fact="0.125"/>
              <dgm:constr type="h" for="ch" forName="Child5" refType="h" fact="0.6962"/>
              <dgm:constr type="l" for="ch" forName="Parent5" refType="w" fact="0.5726"/>
              <dgm:constr type="t" for="ch" forName="Parent5" refType="h" fact="0.0428"/>
              <dgm:constr type="w" for="ch" forName="Parent5" refType="w" fact="0.1432"/>
              <dgm:constr type="h" for="ch" forName="Parent5" refType="h" fact="0.174"/>
              <dgm:constr type="l" for="ch" forName="ChildAccent6" refType="w" fact="0.7147"/>
              <dgm:constr type="t" for="ch" forName="ChildAccent6" refType="h" fact="0.2168"/>
              <dgm:constr type="w" for="ch" forName="ChildAccent6" refType="w" fact="0.1432"/>
              <dgm:constr type="h" for="ch" forName="ChildAccent6" refType="h" fact="0.7397"/>
              <dgm:constr type="l" for="ch" forName="Child6" refType="w" fact="0.7329"/>
              <dgm:constr type="t" for="ch" forName="Child6" refType="h" fact="0.2168"/>
              <dgm:constr type="w" for="ch" forName="Child6" refType="w" fact="0.125"/>
              <dgm:constr type="h" for="ch" forName="Child6" refType="h" fact="0.7397"/>
              <dgm:constr type="l" for="ch" forName="Parent6" refType="w" fact="0.716"/>
              <dgm:constr type="t" for="ch" forName="Parent6" refType="h" fact="0.0217"/>
              <dgm:constr type="w" for="ch" forName="Parent6" refType="w" fact="0.1424"/>
              <dgm:constr type="h" for="ch" forName="Parent6" refType="h" fact="0.1958"/>
              <dgm:constr type="l" for="ch" forName="ChildAccent7" refType="w" fact="0.8568"/>
              <dgm:constr type="t" for="ch" forName="ChildAccent7" refType="h" fact="0.2168"/>
              <dgm:constr type="w" for="ch" forName="ChildAccent7" refType="w" fact="0.1432"/>
              <dgm:constr type="h" for="ch" forName="ChildAccent7" refType="h" fact="0.7832"/>
              <dgm:constr type="l" for="ch" forName="Child7" refType="w" fact="0.875"/>
              <dgm:constr type="t" for="ch" forName="Child7" refType="h" fact="0.2168"/>
              <dgm:constr type="w" for="ch" forName="Child7" refType="w" fact="0.125"/>
              <dgm:constr type="h" for="ch" forName="Child7" refType="h" fact="0.7832"/>
              <dgm:constr type="l" for="ch" forName="Parent7" refType="w" fact="0.8577"/>
              <dgm:constr type="t" for="ch" forName="Parent7" refType="h" fact="0"/>
              <dgm:constr type="w" for="ch" forName="Parent7" refType="w" fact="0.1423"/>
              <dgm:constr type="h" for="ch" forName="Parent7" refType="h" fact="0.2175"/>
            </dgm:constrLst>
          </dgm:else>
        </dgm:choose>
      </dgm:if>
      <dgm:else name="Name11">
        <dgm:choose name="Name12">
          <dgm:if name="Name13" axis="ch" ptType="node" func="cnt" op="equ" val="1">
            <dgm:alg type="composite">
              <dgm:param type="ar" val="0.45"/>
            </dgm:alg>
            <dgm:constrLst>
              <dgm:constr type="primFontSz" for="des" forName="Child1" val="65"/>
              <dgm:constr type="primFontSz" for="des" forName="Parent1" val="65"/>
              <dgm:constr type="primFontSz" for="des" forName="Child1" refType="primFontSz" refFor="des" refForName="Parent1" op="lte"/>
              <dgm:constr type="l" for="ch" forName="ChildAccent1" refType="w" fact="0"/>
              <dgm:constr type="t" for="ch" forName="ChildAccent1" refType="h" fact="0.1429"/>
              <dgm:constr type="w" for="ch" forName="ChildAccent1" refType="w"/>
              <dgm:constr type="h" for="ch" forName="ChildAccent1" refType="h" fact="0.8571"/>
              <dgm:constr type="l" for="ch" forName="Child1" refType="w" fact="0"/>
              <dgm:constr type="t" for="ch" forName="Child1" refType="h" fact="0.1429"/>
              <dgm:constr type="w" for="ch" forName="Child1" refType="w" fact="0.873"/>
              <dgm:constr type="h" for="ch" forName="Child1" refType="h" fact="0.8571"/>
              <dgm:constr type="l" for="ch" forName="Parent1" refType="w" fact="0"/>
              <dgm:constr type="t" for="ch" forName="Parent1" refType="h" fact="0"/>
              <dgm:constr type="w" for="ch" forName="Parent1" refType="w"/>
              <dgm:constr type="h" for="ch" forName="Parent1" refType="h" fact="0.1429"/>
            </dgm:constrLst>
          </dgm:if>
          <dgm:if name="Name14" axis="ch" ptType="node" func="cnt" op="equ" val="2">
            <dgm:alg type="composite">
              <dgm:param type="ar" val="0.8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Child2" refType="w" fact="0"/>
              <dgm:constr type="t" for="ch" forName="Child2" refType="h" fact="0.1613"/>
              <dgm:constr type="w" for="ch" forName="Child2" refType="w" fact="0.4365"/>
              <dgm:constr type="h" for="ch" forName="Child2" refType="h" fact="0.8387"/>
              <dgm:constr type="l" for="ch" forName="Child1" refType="w" fact="0.5"/>
              <dgm:constr type="t" for="ch" forName="Child1" refType="h" fact="0.1613"/>
              <dgm:constr type="w" for="ch" forName="Child1" refType="w" fact="0.4365"/>
              <dgm:constr type="h" for="ch" forName="Child1" refType="h" fact="0.7742"/>
              <dgm:constr type="l" for="ch" forName="ChildAccent1" refType="w" fact="0.5"/>
              <dgm:constr type="t" for="ch" forName="ChildAccent1" refType="h" fact="0.1613"/>
              <dgm:constr type="w" for="ch" forName="ChildAccent1" refType="w" fact="0.5"/>
              <dgm:constr type="h" for="ch" forName="ChildAccent1" refType="h" fact="0.7742"/>
              <dgm:constr type="l" for="ch" forName="Parent1" refType="w" fact="0.5"/>
              <dgm:constr type="t" for="ch" forName="Parent1" refType="h" fact="0.0323"/>
              <dgm:constr type="w" for="ch" forName="Parent1" refType="w" fact="0.5"/>
              <dgm:constr type="h" for="ch" forName="Parent1" refType="h" fact="0.129"/>
              <dgm:constr type="l" for="ch" forName="ChildAccent2" refType="w" fact="0"/>
              <dgm:constr type="t" for="ch" forName="ChildAccent2" refType="h" fact="0.1613"/>
              <dgm:constr type="w" for="ch" forName="ChildAccent2" refType="w" fact="0.5"/>
              <dgm:constr type="h" for="ch" forName="ChildAccent2" refType="h" fact="0.8387"/>
              <dgm:constr type="l" for="ch" forName="Parent2" refType="w" fact="0"/>
              <dgm:constr type="t" for="ch" forName="Parent2" refType="h" fact="0"/>
              <dgm:constr type="w" for="ch" forName="Parent2" refType="w" fact="0.5"/>
              <dgm:constr type="h" for="ch" forName="Parent2" refType="h" fact="0.1613"/>
            </dgm:constrLst>
          </dgm:if>
          <dgm:if name="Name15" axis="ch" ptType="node" func="cnt" op="equ" val="3">
            <dgm:alg type="composite">
              <dgm:param type="ar" val="1.112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Child3" refType="w" fact="0"/>
              <dgm:constr type="t" for="ch" forName="Child3" refType="h" fact="0.1757"/>
              <dgm:constr type="w" for="ch" forName="Child3" refType="w" fact="0.291"/>
              <dgm:constr type="h" for="ch" forName="Child3" refType="h" fact="0.8243"/>
              <dgm:constr type="l" for="ch" forName="Child2" refType="w" fact="0.3333"/>
              <dgm:constr type="t" for="ch" forName="Child2" refType="h" fact="0.1757"/>
              <dgm:constr type="w" for="ch" forName="Child2" refType="w" fact="0.291"/>
              <dgm:constr type="h" for="ch" forName="Child2" refType="h" fact="0.7655"/>
              <dgm:constr type="l" for="ch" forName="Child1" refType="w" fact="0.6667"/>
              <dgm:constr type="t" for="ch" forName="Child1" refType="h" fact="0.1757"/>
              <dgm:constr type="w" for="ch" forName="Child1" refType="w" fact="0.291"/>
              <dgm:constr type="h" for="ch" forName="Child1" refType="h" fact="0.7066"/>
              <dgm:constr type="l" for="ch" forName="ChildAccent1" refType="w" fact="0.6667"/>
              <dgm:constr type="t" for="ch" forName="ChildAccent1" refType="h" fact="0.1757"/>
              <dgm:constr type="w" for="ch" forName="ChildAccent1" refType="w" fact="0.3333"/>
              <dgm:constr type="h" for="ch" forName="ChildAccent1" refType="h" fact="0.7066"/>
              <dgm:constr type="l" for="ch" forName="Parent1" refType="w" fact="0.6667"/>
              <dgm:constr type="t" for="ch" forName="Parent1" refType="h" fact="0.0579"/>
              <dgm:constr type="w" for="ch" forName="Parent1" refType="w" fact="0.3333"/>
              <dgm:constr type="h" for="ch" forName="Parent1" refType="h" fact="0.1178"/>
              <dgm:constr type="l" for="ch" forName="ChildAccent2" refType="w" fact="0.3333"/>
              <dgm:constr type="t" for="ch" forName="ChildAccent2" refType="h" fact="0.1757"/>
              <dgm:constr type="w" for="ch" forName="ChildAccent2" refType="w" fact="0.3333"/>
              <dgm:constr type="h" for="ch" forName="ChildAccent2" refType="h" fact="0.7655"/>
              <dgm:constr type="l" for="ch" forName="Parent2" refType="w" fact="0.3333"/>
              <dgm:constr type="t" for="ch" forName="Parent2" refType="h" fact="0.0285"/>
              <dgm:constr type="w" for="ch" forName="Parent2" refType="w" fact="0.3333"/>
              <dgm:constr type="h" for="ch" forName="Parent2" refType="h" fact="0.1472"/>
              <dgm:constr type="l" for="ch" forName="ChildAccent3" refType="w" fact="0"/>
              <dgm:constr type="t" for="ch" forName="ChildAccent3" refType="h" fact="0.1757"/>
              <dgm:constr type="w" for="ch" forName="ChildAccent3" refType="w" fact="0.3333"/>
              <dgm:constr type="h" for="ch" forName="ChildAccent3" refType="h" fact="0.8243"/>
              <dgm:constr type="l" for="ch" forName="Parent3" refType="w" fact="0"/>
              <dgm:constr type="t" for="ch" forName="Parent3" refType="h" fact="0"/>
              <dgm:constr type="w" for="ch" forName="Parent3" refType="w" fact="0.3333"/>
              <dgm:constr type="h" for="ch" forName="Parent3" refType="h" fact="0.176"/>
            </dgm:constrLst>
          </dgm:if>
          <dgm:if name="Name16" axis="ch" ptType="node" func="cnt" op="equ" val="4">
            <dgm:alg type="composite">
              <dgm:param type="ar" val="1.362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Child4" refType="w" fact="0"/>
              <dgm:constr type="t" for="ch" forName="Child4" refType="h" fact="0.1892"/>
              <dgm:constr type="w" for="ch" forName="Child4" refType="w" fact="0.2183"/>
              <dgm:constr type="h" for="ch" forName="Child4" refType="h" fact="0.8108"/>
              <dgm:constr type="l" for="ch" forName="Child3" refType="w" fact="0.25"/>
              <dgm:constr type="t" for="ch" forName="Child3" refType="h" fact="0.1892"/>
              <dgm:constr type="w" for="ch" forName="Child3" refType="w" fact="0.2183"/>
              <dgm:constr type="h" for="ch" forName="Child3" refType="h" fact="0.7568"/>
              <dgm:constr type="l" for="ch" forName="Child2" refType="w" fact="0.5"/>
              <dgm:constr type="t" for="ch" forName="Child2" refType="h" fact="0.1892"/>
              <dgm:constr type="w" for="ch" forName="Child2" refType="w" fact="0.2183"/>
              <dgm:constr type="h" for="ch" forName="Child2" refType="h" fact="0.7027"/>
              <dgm:constr type="l" for="ch" forName="Child1" refType="w" fact="0.75"/>
              <dgm:constr type="t" for="ch" forName="Child1" refType="h" fact="0.1892"/>
              <dgm:constr type="w" for="ch" forName="Child1" refType="w" fact="0.2183"/>
              <dgm:constr type="h" for="ch" forName="Child1" refType="h" fact="0.6486"/>
              <dgm:constr type="l" for="ch" forName="ChildAccent1" refType="w" fact="0.75"/>
              <dgm:constr type="t" for="ch" forName="ChildAccent1" refType="h" fact="0.1892"/>
              <dgm:constr type="w" for="ch" forName="ChildAccent1" refType="w" fact="0.25"/>
              <dgm:constr type="h" for="ch" forName="ChildAccent1" refType="h" fact="0.6486"/>
              <dgm:constr type="l" for="ch" forName="Parent1" refType="w" fact="0.75"/>
              <dgm:constr type="t" for="ch" forName="Parent1" refType="h" fact="0.0811"/>
              <dgm:constr type="w" for="ch" forName="Parent1" refType="w" fact="0.25"/>
              <dgm:constr type="h" for="ch" forName="Parent1" refType="h" fact="0.1081"/>
              <dgm:constr type="l" for="ch" forName="ChildAccent2" refType="w" fact="0.5"/>
              <dgm:constr type="t" for="ch" forName="ChildAccent2" refType="h" fact="0.1892"/>
              <dgm:constr type="w" for="ch" forName="ChildAccent2" refType="w" fact="0.25"/>
              <dgm:constr type="h" for="ch" forName="ChildAccent2" refType="h" fact="0.7027"/>
              <dgm:constr type="l" for="ch" forName="Parent2" refType="w" fact="0.5"/>
              <dgm:constr type="t" for="ch" forName="Parent2" refType="h" fact="0.0541"/>
              <dgm:constr type="w" for="ch" forName="Parent2" refType="w" fact="0.25"/>
              <dgm:constr type="h" for="ch" forName="Parent2" refType="h" fact="0.1351"/>
              <dgm:constr type="l" for="ch" forName="ChildAccent3" refType="w" fact="0.25"/>
              <dgm:constr type="t" for="ch" forName="ChildAccent3" refType="h" fact="0.1892"/>
              <dgm:constr type="w" for="ch" forName="ChildAccent3" refType="w" fact="0.25"/>
              <dgm:constr type="h" for="ch" forName="ChildAccent3" refType="h" fact="0.7568"/>
              <dgm:constr type="l" for="ch" forName="Parent3" refType="w" fact="0.25"/>
              <dgm:constr type="t" for="ch" forName="Parent3" refType="h" fact="0.0279"/>
              <dgm:constr type="w" for="ch" forName="Parent3" refType="w" fact="0.25"/>
              <dgm:constr type="h" for="ch" forName="Parent3" refType="h" fact="0.161"/>
              <dgm:constr type="l" for="ch" forName="ChildAccent4" refType="w" fact="0"/>
              <dgm:constr type="t" for="ch" forName="ChildAccent4" refType="h" fact="0.1892"/>
              <dgm:constr type="w" for="ch" forName="ChildAccent4" refType="w" fact="0.25"/>
              <dgm:constr type="h" for="ch" forName="ChildAccent4" refType="h" fact="0.8108"/>
              <dgm:constr type="l" for="ch" forName="Parent4" refType="w" fact="0"/>
              <dgm:constr type="t" for="ch" forName="Parent4" refType="h" fact="0"/>
              <dgm:constr type="w" for="ch" forName="Parent4" refType="w" fact="0.25"/>
              <dgm:constr type="h" for="ch" forName="Parent4" refType="h" fact="0.1892"/>
            </dgm:constrLst>
          </dgm:if>
          <dgm:if name="Name17" axis="ch" ptType="node" func="cnt" op="equ" val="5">
            <dgm:alg type="composite">
              <dgm:param type="ar" val="1.5742"/>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Child5" refType="w" fact="0"/>
              <dgm:constr type="t" for="ch" forName="Child5" refType="h" fact="0.2"/>
              <dgm:constr type="w" for="ch" forName="Child5" refType="w" fact="0.1747"/>
              <dgm:constr type="h" for="ch" forName="Child5" refType="h" fact="0.8"/>
              <dgm:constr type="l" for="ch" forName="Child4" refType="w" fact="0.2001"/>
              <dgm:constr type="t" for="ch" forName="Child4" refType="h" fact="0.2"/>
              <dgm:constr type="w" for="ch" forName="Child4" refType="w" fact="0.1747"/>
              <dgm:constr type="h" for="ch" forName="Child4" refType="h" fact="0.75"/>
              <dgm:constr type="l" for="ch" forName="Child3" refType="w" fact="0.4002"/>
              <dgm:constr type="t" for="ch" forName="Child3" refType="h" fact="0.2"/>
              <dgm:constr type="w" for="ch" forName="Child3" refType="w" fact="0.1747"/>
              <dgm:constr type="h" for="ch" forName="Child3" refType="h" fact="0.7"/>
              <dgm:constr type="l" for="ch" forName="Child2" refType="w" fact="0.6003"/>
              <dgm:constr type="t" for="ch" forName="Child2" refType="h" fact="0.2"/>
              <dgm:constr type="w" for="ch" forName="Child2" refType="w" fact="0.1747"/>
              <dgm:constr type="h" for="ch" forName="Child2" refType="h" fact="0.65"/>
              <dgm:constr type="l" for="ch" forName="Child1" refType="w" fact="0.7999"/>
              <dgm:constr type="t" for="ch" forName="Child1" refType="h" fact="0.2"/>
              <dgm:constr type="w" for="ch" forName="Child1" refType="w" fact="0.1747"/>
              <dgm:constr type="h" for="ch" forName="Child1" refType="h" fact="0.6"/>
              <dgm:constr type="l" for="ch" forName="ChildAccent1" refType="w" fact="0.7999"/>
              <dgm:constr type="t" for="ch" forName="ChildAccent1" refType="h" fact="0.2"/>
              <dgm:constr type="w" for="ch" forName="ChildAccent1" refType="w" fact="0.2001"/>
              <dgm:constr type="h" for="ch" forName="ChildAccent1" refType="h" fact="0.6"/>
              <dgm:constr type="l" for="ch" forName="Parent1" refType="w" fact="0.7999"/>
              <dgm:constr type="t" for="ch" forName="Parent1" refType="h" fact="0.1"/>
              <dgm:constr type="w" for="ch" forName="Parent1" refType="w" fact="0.2001"/>
              <dgm:constr type="h" for="ch" forName="Parent1" refType="h" fact="0.1"/>
              <dgm:constr type="l" for="ch" forName="ChildAccent2" refType="w" fact="0.6003"/>
              <dgm:constr type="t" for="ch" forName="ChildAccent2" refType="h" fact="0.2"/>
              <dgm:constr type="w" for="ch" forName="ChildAccent2" refType="w" fact="0.2001"/>
              <dgm:constr type="h" for="ch" forName="ChildAccent2" refType="h" fact="0.65"/>
              <dgm:constr type="l" for="ch" forName="Parent2" refType="w" fact="0.6003"/>
              <dgm:constr type="t" for="ch" forName="Parent2" refType="h" fact="0.075"/>
              <dgm:constr type="w" for="ch" forName="Parent2" refType="w" fact="0.2001"/>
              <dgm:constr type="h" for="ch" forName="Parent2" refType="h" fact="0.125"/>
              <dgm:constr type="l" for="ch" forName="ChildAccent3" refType="w" fact="0.4002"/>
              <dgm:constr type="t" for="ch" forName="ChildAccent3" refType="h" fact="0.2"/>
              <dgm:constr type="w" for="ch" forName="ChildAccent3" refType="w" fact="0.2001"/>
              <dgm:constr type="h" for="ch" forName="ChildAccent3" refType="h" fact="0.7"/>
              <dgm:constr type="l" for="ch" forName="Parent3" refType="w" fact="0.4002"/>
              <dgm:constr type="t" for="ch" forName="Parent3" refType="h" fact="0.0508"/>
              <dgm:constr type="w" for="ch" forName="Parent3" refType="w" fact="0.2001"/>
              <dgm:constr type="h" for="ch" forName="Parent3" refType="h" fact="0.15"/>
              <dgm:constr type="l" for="ch" forName="ChildAccent4" refType="w" fact="0.2001"/>
              <dgm:constr type="t" for="ch" forName="ChildAccent4" refType="h" fact="0.2"/>
              <dgm:constr type="w" for="ch" forName="ChildAccent4" refType="w" fact="0.2001"/>
              <dgm:constr type="h" for="ch" forName="ChildAccent4" refType="h" fact="0.75"/>
              <dgm:constr type="l" for="ch" forName="Parent4" refType="w" fact="0.2001"/>
              <dgm:constr type="t" for="ch" forName="Parent4" refType="h" fact="0.025"/>
              <dgm:constr type="w" for="ch" forName="Parent4" refType="w" fact="0.2001"/>
              <dgm:constr type="h" for="ch" forName="Parent4" refType="h" fact="0.175"/>
              <dgm:constr type="l" for="ch" forName="ChildAccent5" refType="w" fact="0"/>
              <dgm:constr type="t" for="ch" forName="ChildAccent5" refType="h" fact="0.2"/>
              <dgm:constr type="w" for="ch" forName="ChildAccent5" refType="w" fact="0.2001"/>
              <dgm:constr type="h" for="ch" forName="ChildAccent5" refType="h" fact="0.8"/>
              <dgm:constr type="l" for="ch" forName="Parent5" refType="w" fact="0"/>
              <dgm:constr type="t" for="ch" forName="Parent5" refType="h" fact="0"/>
              <dgm:constr type="w" for="ch" forName="Parent5" refType="w" fact="0.2001"/>
              <dgm:constr type="h" for="ch" forName="Parent5" refType="h" fact="0.2"/>
            </dgm:constrLst>
          </dgm:if>
          <dgm:if name="Name18" axis="ch" ptType="node" func="cnt" op="equ" val="6">
            <dgm:alg type="composite">
              <dgm:param type="ar" val="1.756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Child6" refType="w" fact="0"/>
              <dgm:constr type="t" for="ch" forName="Child6" refType="h" fact="0.2087"/>
              <dgm:constr type="w" for="ch" forName="Child6" refType="w" fact="0.1458"/>
              <dgm:constr type="h" for="ch" forName="Child6" refType="h" fact="0.7913"/>
              <dgm:constr type="l" for="ch" forName="Child5" refType="w" fact="0.167"/>
              <dgm:constr type="t" for="ch" forName="Child5" refType="h" fact="0.2087"/>
              <dgm:constr type="w" for="ch" forName="Child5" refType="w" fact="0.1458"/>
              <dgm:constr type="h" for="ch" forName="Child5" refType="h" fact="0.7448"/>
              <dgm:constr type="l" for="ch" forName="Child4" refType="w" fact="0.3339"/>
              <dgm:constr type="t" for="ch" forName="Child4" refType="h" fact="0.2087"/>
              <dgm:constr type="w" for="ch" forName="Child4" refType="w" fact="0.1458"/>
              <dgm:constr type="h" for="ch" forName="Child4" refType="h" fact="0.6982"/>
              <dgm:constr type="l" for="ch" forName="Child3" refType="w" fact="0.5009"/>
              <dgm:constr type="t" for="ch" forName="Child3" refType="h" fact="0.2087"/>
              <dgm:constr type="w" for="ch" forName="Child3" refType="w" fact="0.1458"/>
              <dgm:constr type="h" for="ch" forName="Child3" refType="h" fact="0.6517"/>
              <dgm:constr type="l" for="ch" forName="Child2" refType="w" fact="0.6674"/>
              <dgm:constr type="t" for="ch" forName="Child2" refType="h" fact="0.2087"/>
              <dgm:constr type="w" for="ch" forName="Child2" refType="w" fact="0.1458"/>
              <dgm:constr type="h" for="ch" forName="Child2" refType="h" fact="0.6051"/>
              <dgm:constr type="l" for="ch" forName="Child1" refType="w" fact="0.833"/>
              <dgm:constr type="t" for="ch" forName="Child1" refType="h" fact="0.2087"/>
              <dgm:constr type="w" for="ch" forName="Child1" refType="w" fact="0.1458"/>
              <dgm:constr type="h" for="ch" forName="Child1" refType="h" fact="0.5586"/>
              <dgm:constr type="l" for="ch" forName="ChildAccent1" refType="w" fact="0.833"/>
              <dgm:constr type="t" for="ch" forName="ChildAccent1" refType="h" fact="0.2087"/>
              <dgm:constr type="w" for="ch" forName="ChildAccent1" refType="w" fact="0.167"/>
              <dgm:constr type="h" for="ch" forName="ChildAccent1" refType="h" fact="0.5586"/>
              <dgm:constr type="l" for="ch" forName="Parent1" refType="w" fact="0.833"/>
              <dgm:constr type="t" for="ch" forName="Parent1" refType="h" fact="0.1156"/>
              <dgm:constr type="w" for="ch" forName="Parent1" refType="w" fact="0.167"/>
              <dgm:constr type="h" for="ch" forName="Parent1" refType="h" fact="0.0931"/>
              <dgm:constr type="l" for="ch" forName="ChildAccent2" refType="w" fact="0.6674"/>
              <dgm:constr type="t" for="ch" forName="ChildAccent2" refType="h" fact="0.2087"/>
              <dgm:constr type="w" for="ch" forName="ChildAccent2" refType="w" fact="0.167"/>
              <dgm:constr type="h" for="ch" forName="ChildAccent2" refType="h" fact="0.6051"/>
              <dgm:constr type="l" for="ch" forName="Parent2" refType="w" fact="0.6674"/>
              <dgm:constr type="t" for="ch" forName="Parent2" refType="h" fact="0.0923"/>
              <dgm:constr type="w" for="ch" forName="Parent2" refType="w" fact="0.165"/>
              <dgm:constr type="h" for="ch" forName="Parent2" refType="h" fact="0.1164"/>
              <dgm:constr type="l" for="ch" forName="ChildAccent3" refType="w" fact="0.5009"/>
              <dgm:constr type="t" for="ch" forName="ChildAccent3" refType="h" fact="0.2087"/>
              <dgm:constr type="w" for="ch" forName="ChildAccent3" refType="w" fact="0.167"/>
              <dgm:constr type="h" for="ch" forName="ChildAccent3" refType="h" fact="0.6517"/>
              <dgm:constr type="l" for="ch" forName="Parent3" refType="w" fact="0.5009"/>
              <dgm:constr type="t" for="ch" forName="Parent3" refType="h" fact="0.0698"/>
              <dgm:constr type="w" for="ch" forName="Parent3" refType="w" fact="0.166"/>
              <dgm:constr type="h" for="ch" forName="Parent3" refType="h" fact="0.1396"/>
              <dgm:constr type="l" for="ch" forName="ChildAccent4" refType="w" fact="0.3339"/>
              <dgm:constr type="t" for="ch" forName="ChildAccent4" refType="h" fact="0.2087"/>
              <dgm:constr type="w" for="ch" forName="ChildAccent4" refType="w" fact="0.167"/>
              <dgm:constr type="h" for="ch" forName="ChildAccent4" refType="h" fact="0.6982"/>
              <dgm:constr type="l" for="ch" forName="Parent4" refType="w" fact="0.3339"/>
              <dgm:constr type="t" for="ch" forName="Parent4" refType="h" fact="0.0458"/>
              <dgm:constr type="w" for="ch" forName="Parent4" refType="w" fact="0.167"/>
              <dgm:constr type="h" for="ch" forName="Parent4" refType="h" fact="0.1629"/>
              <dgm:constr type="l" for="ch" forName="ChildAccent5" refType="w" fact="0.167"/>
              <dgm:constr type="t" for="ch" forName="ChildAccent5" refType="h" fact="0.2087"/>
              <dgm:constr type="w" for="ch" forName="ChildAccent5" refType="w" fact="0.167"/>
              <dgm:constr type="h" for="ch" forName="ChildAccent5" refType="h" fact="0.7448"/>
              <dgm:constr type="l" for="ch" forName="Parent5" refType="w" fact="0.167"/>
              <dgm:constr type="t" for="ch" forName="Parent5" refType="h" fact="0.0225"/>
              <dgm:constr type="w" for="ch" forName="Parent5" refType="w" fact="0.167"/>
              <dgm:constr type="h" for="ch" forName="Parent5" refType="h" fact="0.1862"/>
              <dgm:constr type="l" for="ch" forName="ChildAccent6" refType="w" fact="0"/>
              <dgm:constr type="t" for="ch" forName="ChildAccent6" refType="h" fact="0.2087"/>
              <dgm:constr type="w" for="ch" forName="ChildAccent6" refType="w" fact="0.167"/>
              <dgm:constr type="h" for="ch" forName="ChildAccent6" refType="h" fact="0.7913"/>
              <dgm:constr type="l" for="ch" forName="Parent6" refType="w" fact="0"/>
              <dgm:constr type="t" for="ch" forName="Parent6" refType="h" fact="0"/>
              <dgm:constr type="w" for="ch" forName="Parent6" refType="w" fact="0.167"/>
              <dgm:constr type="h" for="ch" forName="Parent6" refType="h" fact="0.2095"/>
            </dgm:constrLst>
          </dgm:if>
          <dgm:else name="Name19">
            <dgm:alg type="composite">
              <dgm:param type="ar" val="1.91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Child7" refType="w" fact="0"/>
              <dgm:constr type="t" for="ch" forName="Child7" refType="h" fact="0.2168"/>
              <dgm:constr type="w" for="ch" forName="Child7" refType="w" fact="0.125"/>
              <dgm:constr type="h" for="ch" forName="Child7" refType="h" fact="0.7832"/>
              <dgm:constr type="l" for="ch" forName="Child6" refType="w" fact="0.1432"/>
              <dgm:constr type="t" for="ch" forName="Child6" refType="h" fact="0.2168"/>
              <dgm:constr type="w" for="ch" forName="Child6" refType="w" fact="0.125"/>
              <dgm:constr type="h" for="ch" forName="Child6" refType="h" fact="0.7397"/>
              <dgm:constr type="l" for="ch" forName="Child5" refType="w" fact="0.2865"/>
              <dgm:constr type="t" for="ch" forName="Child5" refType="h" fact="0.2168"/>
              <dgm:constr type="w" for="ch" forName="Child5" refType="w" fact="0.125"/>
              <dgm:constr type="h" for="ch" forName="Child5" refType="h" fact="0.6962"/>
              <dgm:constr type="l" for="ch" forName="Child4" refType="w" fact="0.4297"/>
              <dgm:constr type="t" for="ch" forName="Child4" refType="h" fact="0.2168"/>
              <dgm:constr type="w" for="ch" forName="Child4" refType="w" fact="0.125"/>
              <dgm:constr type="h" for="ch" forName="Child4" refType="h" fact="0.6526"/>
              <dgm:constr type="l" for="ch" forName="Child3" refType="w" fact="0.5726"/>
              <dgm:constr type="t" for="ch" forName="Child3" refType="h" fact="0.2168"/>
              <dgm:constr type="w" for="ch" forName="Child3" refType="w" fact="0.125"/>
              <dgm:constr type="h" for="ch" forName="Child3" refType="h" fact="0.6091"/>
              <dgm:constr type="l" for="ch" forName="Child2" refType="w" fact="0.7147"/>
              <dgm:constr type="t" for="ch" forName="Child2" refType="h" fact="0.2168"/>
              <dgm:constr type="w" for="ch" forName="Child2" refType="w" fact="0.125"/>
              <dgm:constr type="h" for="ch" forName="Child2" refType="h" fact="0.5656"/>
              <dgm:constr type="l" for="ch" forName="Child1" refType="w" fact="0.8568"/>
              <dgm:constr type="t" for="ch" forName="Child1" refType="h" fact="0.2168"/>
              <dgm:constr type="w" for="ch" forName="Child1" refType="w" fact="0.125"/>
              <dgm:constr type="h" for="ch" forName="Child1" refType="h" fact="0.5221"/>
              <dgm:constr type="l" for="ch" forName="ChildAccent1" refType="w" fact="0.8568"/>
              <dgm:constr type="t" for="ch" forName="ChildAccent1" refType="h" fact="0.2168"/>
              <dgm:constr type="w" for="ch" forName="ChildAccent1" refType="w" fact="0.1432"/>
              <dgm:constr type="h" for="ch" forName="ChildAccent1" refType="h" fact="0.5221"/>
              <dgm:constr type="l" for="ch" forName="Parent1" refType="w" fact="0.8568"/>
              <dgm:constr type="t" for="ch" forName="Parent1" refType="h" fact="0.1298"/>
              <dgm:constr type="w" for="ch" forName="Parent1" refType="w" fact="0.1432"/>
              <dgm:constr type="h" for="ch" forName="Parent1" refType="h" fact="0.087"/>
              <dgm:constr type="l" for="ch" forName="ChildAccent2" refType="w" fact="0.7147"/>
              <dgm:constr type="t" for="ch" forName="ChildAccent2" refType="h" fact="0.2168"/>
              <dgm:constr type="w" for="ch" forName="ChildAccent2" refType="w" fact="0.1432"/>
              <dgm:constr type="h" for="ch" forName="ChildAccent2" refType="h" fact="0.5656"/>
              <dgm:constr type="l" for="ch" forName="Parent2" refType="w" fact="0.7147"/>
              <dgm:constr type="t" for="ch" forName="Parent2" refType="h" fact="0.108"/>
              <dgm:constr type="w" for="ch" forName="Parent2" refType="w" fact="0.1425"/>
              <dgm:constr type="h" for="ch" forName="Parent2" refType="h" fact="0.1088"/>
              <dgm:constr type="l" for="ch" forName="ChildAccent3" refType="w" fact="0.5726"/>
              <dgm:constr type="t" for="ch" forName="ChildAccent3" refType="h" fact="0.2168"/>
              <dgm:constr type="w" for="ch" forName="ChildAccent3" refType="w" fact="0.1432"/>
              <dgm:constr type="h" for="ch" forName="ChildAccent3" refType="h" fact="0.6091"/>
              <dgm:constr type="l" for="ch" forName="Parent3" refType="w" fact="0.5726"/>
              <dgm:constr type="t" for="ch" forName="Parent3" refType="h" fact="0.087"/>
              <dgm:constr type="w" for="ch" forName="Parent3" refType="w" fact="0.142"/>
              <dgm:constr type="h" for="ch" forName="Parent3" refType="h" fact="0.1305"/>
              <dgm:constr type="l" for="ch" forName="ChildAccent4" refType="w" fact="0.4297"/>
              <dgm:constr type="t" for="ch" forName="ChildAccent4" refType="h" fact="0.2168"/>
              <dgm:constr type="w" for="ch" forName="ChildAccent4" refType="w" fact="0.1432"/>
              <dgm:constr type="h" for="ch" forName="ChildAccent4" refType="h" fact="0.6526"/>
              <dgm:constr type="l" for="ch" forName="Parent4" refType="w" fact="0.4297"/>
              <dgm:constr type="t" for="ch" forName="Parent4" refType="h" fact="0.0645"/>
              <dgm:constr type="w" for="ch" forName="Parent4" refType="w" fact="0.1432"/>
              <dgm:constr type="h" for="ch" forName="Parent4" refType="h" fact="0.1523"/>
              <dgm:constr type="l" for="ch" forName="ChildAccent5" refType="w" fact="0.2865"/>
              <dgm:constr type="t" for="ch" forName="ChildAccent5" refType="h" fact="0.2168"/>
              <dgm:constr type="w" for="ch" forName="ChildAccent5" refType="w" fact="0.1432"/>
              <dgm:constr type="h" for="ch" forName="ChildAccent5" refType="h" fact="0.6962"/>
              <dgm:constr type="l" for="ch" forName="Parent5" refType="w" fact="0.2865"/>
              <dgm:constr type="t" for="ch" forName="Parent5" refType="h" fact="0.0428"/>
              <dgm:constr type="w" for="ch" forName="Parent5" refType="w" fact="0.1432"/>
              <dgm:constr type="h" for="ch" forName="Parent5" refType="h" fact="0.174"/>
              <dgm:constr type="l" for="ch" forName="ChildAccent6" refType="w" fact="0.1432"/>
              <dgm:constr type="t" for="ch" forName="ChildAccent6" refType="h" fact="0.2168"/>
              <dgm:constr type="w" for="ch" forName="ChildAccent6" refType="w" fact="0.1432"/>
              <dgm:constr type="h" for="ch" forName="ChildAccent6" refType="h" fact="0.7397"/>
              <dgm:constr type="l" for="ch" forName="Parent6" refType="w" fact="0.1432"/>
              <dgm:constr type="t" for="ch" forName="Parent6" refType="h" fact="0.0217"/>
              <dgm:constr type="w" for="ch" forName="Parent6" refType="w" fact="0.1432"/>
              <dgm:constr type="h" for="ch" forName="Parent6" refType="h" fact="0.1958"/>
              <dgm:constr type="l" for="ch" forName="ChildAccent7" refType="w" fact="0"/>
              <dgm:constr type="t" for="ch" forName="ChildAccent7" refType="h" fact="0.2168"/>
              <dgm:constr type="w" for="ch" forName="ChildAccent7" refType="w" fact="0.1432"/>
              <dgm:constr type="h" for="ch" forName="ChildAccent7" refType="h" fact="0.7832"/>
              <dgm:constr type="l" for="ch" forName="Parent7" refType="w" fact="0"/>
              <dgm:constr type="t" for="ch" forName="Parent7" refType="h" fact="0"/>
              <dgm:constr type="w" for="ch" forName="Parent7" refType="w" fact="0.1432"/>
              <dgm:constr type="h" for="ch" forName="Parent7" refType="h" fact="0.2175"/>
            </dgm:constrLst>
          </dgm:else>
        </dgm:choose>
      </dgm:else>
    </dgm:choose>
    <dgm:forEach name="wrapper" axis="self" ptType="parTrans">
      <dgm:forEach name="accentRepeat" axis="self">
        <dgm:layoutNode name="ChildAccent" styleLbl="alignImgPlace1">
          <dgm:alg type="sp"/>
          <dgm:choose name="Name20">
            <dgm:if name="Name21" axis="followSib" ptType="node" func="cnt" op="equ" val="0">
              <dgm:shape xmlns:r="http://schemas.openxmlformats.org/officeDocument/2006/relationships" type="wedgeRectCallout" r:blip="">
                <dgm:adjLst>
                  <dgm:adj idx="1" val="0"/>
                  <dgm:adj idx="2" val="0"/>
                </dgm:adjLst>
              </dgm:shape>
            </dgm:if>
            <dgm:else name="Name22">
              <dgm:choose name="Name23">
                <dgm:if name="Name24" axis="precedSib" ptType="node" func="cnt" op="equ" val="6">
                  <dgm:shape xmlns:r="http://schemas.openxmlformats.org/officeDocument/2006/relationships" type="wedgeRectCallout" r:blip="">
                    <dgm:adjLst>
                      <dgm:adj idx="1" val="0"/>
                      <dgm:adj idx="2" val="0"/>
                    </dgm:adjLst>
                  </dgm:shape>
                </dgm:if>
                <dgm:else name="Name25">
                  <dgm:choose name="Name26">
                    <dgm:if name="Name27" func="var" arg="dir" op="equ" val="norm">
                      <dgm:shape xmlns:r="http://schemas.openxmlformats.org/officeDocument/2006/relationships" type="wedgeRectCallout" r:blip="">
                        <dgm:adjLst>
                          <dgm:adj idx="1" val="0.625"/>
                          <dgm:adj idx="2" val="0.2083"/>
                        </dgm:adjLst>
                      </dgm:shape>
                    </dgm:if>
                    <dgm:else name="Name28">
                      <dgm:shape xmlns:r="http://schemas.openxmlformats.org/officeDocument/2006/relationships" type="wedgeRectCallout" r:blip="">
                        <dgm:adjLst>
                          <dgm:adj idx="1" val="-0.625"/>
                          <dgm:adj idx="2" val="0.2083"/>
                        </dgm:adjLst>
                      </dgm:shape>
                    </dgm:else>
                  </dgm:choose>
                </dgm:else>
              </dgm:choose>
            </dgm:else>
          </dgm:choose>
          <dgm:presOf axis="des" ptType="node"/>
        </dgm:layoutNode>
      </dgm:forEach>
    </dgm:forEach>
    <dgm:forEach name="Name29" axis="ch" ptType="node" st="7" cnt="1">
      <dgm:layoutNode name="ChildAccent7">
        <dgm:alg type="sp"/>
        <dgm:shape xmlns:r="http://schemas.openxmlformats.org/officeDocument/2006/relationships" r:blip="">
          <dgm:adjLst/>
        </dgm:shape>
        <dgm:presOf/>
        <dgm:constrLst/>
        <dgm:forEach name="Name30" ref="accentRepeat"/>
      </dgm:layoutNode>
      <dgm:layoutNode name="Child7" styleLbl="revTx">
        <dgm:varLst>
          <dgm:chMax val="0"/>
          <dgm:chPref val="0"/>
          <dgm:bulletEnabled val="1"/>
        </dgm:varLst>
        <dgm:choose name="Name31">
          <dgm:if name="Name32" func="var" arg="dir" op="equ" val="norm">
            <dgm:alg type="tx">
              <dgm:param type="parTxLTRAlign" val="r"/>
              <dgm:param type="shpTxLTRAlignCh" val="r"/>
              <dgm:param type="txAnchorVert" val="t"/>
            </dgm:alg>
          </dgm:if>
          <dgm:else name="Name3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7"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4" axis="ch" ptType="node" st="6" cnt="1">
      <dgm:layoutNode name="ChildAccent6">
        <dgm:alg type="sp"/>
        <dgm:shape xmlns:r="http://schemas.openxmlformats.org/officeDocument/2006/relationships" r:blip="">
          <dgm:adjLst/>
        </dgm:shape>
        <dgm:presOf/>
        <dgm:constrLst/>
        <dgm:forEach name="Name35" ref="accentRepeat"/>
      </dgm:layoutNode>
      <dgm:layoutNode name="Child6" styleLbl="revTx">
        <dgm:varLst>
          <dgm:chMax val="0"/>
          <dgm:chPref val="0"/>
          <dgm:bulletEnabled val="1"/>
        </dgm:varLst>
        <dgm:choose name="Name36">
          <dgm:if name="Name37" func="var" arg="dir" op="equ" val="norm">
            <dgm:alg type="tx">
              <dgm:param type="parTxLTRAlign" val="r"/>
              <dgm:param type="shpTxLTRAlignCh" val="r"/>
              <dgm:param type="txAnchorVert" val="t"/>
            </dgm:alg>
          </dgm:if>
          <dgm:else name="Name3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6"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39" axis="ch" ptType="node" st="5" cnt="1">
      <dgm:layoutNode name="ChildAccent5">
        <dgm:alg type="sp"/>
        <dgm:shape xmlns:r="http://schemas.openxmlformats.org/officeDocument/2006/relationships" r:blip="">
          <dgm:adjLst/>
        </dgm:shape>
        <dgm:presOf/>
        <dgm:constrLst/>
        <dgm:forEach name="Name40" ref="accentRepeat"/>
      </dgm:layoutNode>
      <dgm:layoutNode name="Child5" styleLbl="revTx">
        <dgm:varLst>
          <dgm:chMax val="0"/>
          <dgm:chPref val="0"/>
          <dgm:bulletEnabled val="1"/>
        </dgm:varLst>
        <dgm:choose name="Name41">
          <dgm:if name="Name42" func="var" arg="dir" op="equ" val="norm">
            <dgm:alg type="tx">
              <dgm:param type="parTxLTRAlign" val="r"/>
              <dgm:param type="shpTxLTRAlignCh" val="r"/>
              <dgm:param type="txAnchorVert" val="t"/>
            </dgm:alg>
          </dgm:if>
          <dgm:else name="Name4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5"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4" axis="ch" ptType="node" st="4" cnt="1">
      <dgm:layoutNode name="ChildAccent4">
        <dgm:alg type="sp"/>
        <dgm:shape xmlns:r="http://schemas.openxmlformats.org/officeDocument/2006/relationships" r:blip="">
          <dgm:adjLst/>
        </dgm:shape>
        <dgm:presOf/>
        <dgm:constrLst/>
        <dgm:forEach name="Name45" ref="accentRepeat"/>
      </dgm:layoutNode>
      <dgm:layoutNode name="Child4" styleLbl="revTx">
        <dgm:varLst>
          <dgm:chMax val="0"/>
          <dgm:chPref val="0"/>
          <dgm:bulletEnabled val="1"/>
        </dgm:varLst>
        <dgm:choose name="Name46">
          <dgm:if name="Name47" func="var" arg="dir" op="equ" val="norm">
            <dgm:alg type="tx">
              <dgm:param type="parTxLTRAlign" val="r"/>
              <dgm:param type="shpTxLTRAlignCh" val="r"/>
              <dgm:param type="txAnchorVert" val="t"/>
            </dgm:alg>
          </dgm:if>
          <dgm:else name="Name4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4"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49" axis="ch" ptType="node" st="3" cnt="1">
      <dgm:layoutNode name="ChildAccent3">
        <dgm:alg type="sp"/>
        <dgm:shape xmlns:r="http://schemas.openxmlformats.org/officeDocument/2006/relationships" r:blip="">
          <dgm:adjLst/>
        </dgm:shape>
        <dgm:presOf/>
        <dgm:constrLst/>
        <dgm:forEach name="Name50" ref="accentRepeat"/>
      </dgm:layoutNode>
      <dgm:layoutNode name="Child3" styleLbl="revTx">
        <dgm:varLst>
          <dgm:chMax val="0"/>
          <dgm:chPref val="0"/>
          <dgm:bulletEnabled val="1"/>
        </dgm:varLst>
        <dgm:choose name="Name51">
          <dgm:if name="Name52" func="var" arg="dir" op="equ" val="norm">
            <dgm:alg type="tx">
              <dgm:param type="parTxLTRAlign" val="r"/>
              <dgm:param type="shpTxLTRAlignCh" val="r"/>
              <dgm:param type="txAnchorVert" val="t"/>
            </dgm:alg>
          </dgm:if>
          <dgm:else name="Name5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3"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4" axis="ch" ptType="node" st="2" cnt="1">
      <dgm:layoutNode name="ChildAccent2">
        <dgm:alg type="sp"/>
        <dgm:shape xmlns:r="http://schemas.openxmlformats.org/officeDocument/2006/relationships" r:blip="">
          <dgm:adjLst/>
        </dgm:shape>
        <dgm:presOf/>
        <dgm:constrLst/>
        <dgm:forEach name="Name55" ref="accentRepeat"/>
      </dgm:layoutNode>
      <dgm:layoutNode name="Child2" styleLbl="revTx">
        <dgm:varLst>
          <dgm:chMax val="0"/>
          <dgm:chPref val="0"/>
          <dgm:bulletEnabled val="1"/>
        </dgm:varLst>
        <dgm:choose name="Name56">
          <dgm:if name="Name57" func="var" arg="dir" op="equ" val="norm">
            <dgm:alg type="tx">
              <dgm:param type="parTxLTRAlign" val="r"/>
              <dgm:param type="shpTxLTRAlignCh" val="r"/>
              <dgm:param type="txAnchorVert" val="t"/>
            </dgm:alg>
          </dgm:if>
          <dgm:else name="Name58">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2"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forEach name="Name59" axis="ch" ptType="node" cnt="1">
      <dgm:layoutNode name="ChildAccent1">
        <dgm:alg type="sp"/>
        <dgm:shape xmlns:r="http://schemas.openxmlformats.org/officeDocument/2006/relationships" r:blip="">
          <dgm:adjLst/>
        </dgm:shape>
        <dgm:presOf/>
        <dgm:constrLst/>
        <dgm:forEach name="Name60" ref="accentRepeat"/>
      </dgm:layoutNode>
      <dgm:layoutNode name="Child1" styleLbl="revTx">
        <dgm:varLst>
          <dgm:chMax val="0"/>
          <dgm:chPref val="0"/>
          <dgm:bulletEnabled val="1"/>
        </dgm:varLst>
        <dgm:choose name="Name61">
          <dgm:if name="Name62" func="var" arg="dir" op="equ" val="norm">
            <dgm:alg type="tx">
              <dgm:param type="parTxLTRAlign" val="r"/>
              <dgm:param type="shpTxLTRAlignCh" val="r"/>
              <dgm:param type="txAnchorVert" val="t"/>
            </dgm:alg>
          </dgm:if>
          <dgm:else name="Name63">
            <dgm:alg type="tx">
              <dgm:param type="parTxLTRAlign" val="l"/>
              <dgm:param type="shpTxLTRAlignCh" val="l"/>
              <dgm:param type="txAnchorVert" val="t"/>
            </dgm:alg>
          </dgm:else>
        </dgm:choose>
        <dgm:shape xmlns:r="http://schemas.openxmlformats.org/officeDocument/2006/relationships" type="rect" r:blip="" hideGeom="1">
          <dgm:adjLst/>
        </dgm:shape>
        <dgm:presOf axis="des" ptType="node"/>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layoutNode name="Parent1" styleLbl="node1">
        <dgm:varLst>
          <dgm:chMax val="2"/>
          <dgm:chPref val="1"/>
          <dgm:bulletEnabled val="1"/>
        </dgm:varLst>
        <dgm:alg type="tx">
          <dgm:param type="shpTxLTRAlignCh" val="ctr"/>
          <dgm:param type="txAnchorVertCh" val="mid"/>
        </dgm:alg>
        <dgm:shape xmlns:r="http://schemas.openxmlformats.org/officeDocument/2006/relationships" type="rect" r:blip="">
          <dgm:adjLst/>
        </dgm:shape>
        <dgm:presOf axis="self"/>
        <dgm:constrLst>
          <dgm:constr type="lMarg" refType="primFontSz" fact="0.25"/>
          <dgm:constr type="rMarg" refType="primFontSz" fact="0.25"/>
          <dgm:constr type="tMarg" refType="primFontSz" fact="0.25"/>
          <dgm:constr type="bMarg" refType="primFontSz" fact="0.2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3038649" cy="465138"/>
          </a:xfrm>
          <a:prstGeom prst="rect">
            <a:avLst/>
          </a:prstGeom>
        </p:spPr>
        <p:txBody>
          <a:bodyPr vert="horz" lIns="92265" tIns="46133" rIns="92265" bIns="46133" rtlCol="0"/>
          <a:lstStyle>
            <a:lvl1pPr algn="l">
              <a:defRPr sz="1200"/>
            </a:lvl1pPr>
          </a:lstStyle>
          <a:p>
            <a:r>
              <a:rPr lang="en-US"/>
              <a:t>We CARE We VOTE </a:t>
            </a:r>
            <a:endParaRPr lang="en-US" dirty="0"/>
          </a:p>
        </p:txBody>
      </p:sp>
      <p:sp>
        <p:nvSpPr>
          <p:cNvPr id="3" name="Date Placeholder 2"/>
          <p:cNvSpPr>
            <a:spLocks noGrp="1"/>
          </p:cNvSpPr>
          <p:nvPr>
            <p:ph type="dt" sz="quarter" idx="1"/>
          </p:nvPr>
        </p:nvSpPr>
        <p:spPr>
          <a:xfrm>
            <a:off x="3970134" y="0"/>
            <a:ext cx="3038648" cy="465138"/>
          </a:xfrm>
          <a:prstGeom prst="rect">
            <a:avLst/>
          </a:prstGeom>
        </p:spPr>
        <p:txBody>
          <a:bodyPr vert="horz" lIns="92265" tIns="46133" rIns="92265" bIns="46133" rtlCol="0"/>
          <a:lstStyle>
            <a:lvl1pPr algn="r">
              <a:defRPr sz="1200"/>
            </a:lvl1pPr>
          </a:lstStyle>
          <a:p>
            <a:r>
              <a:rPr lang="en-US"/>
              <a:t>2018</a:t>
            </a:r>
            <a:endParaRPr lang="en-US" dirty="0"/>
          </a:p>
        </p:txBody>
      </p:sp>
      <p:sp>
        <p:nvSpPr>
          <p:cNvPr id="4" name="Footer Placeholder 3"/>
          <p:cNvSpPr>
            <a:spLocks noGrp="1"/>
          </p:cNvSpPr>
          <p:nvPr>
            <p:ph type="ftr" sz="quarter" idx="2"/>
          </p:nvPr>
        </p:nvSpPr>
        <p:spPr>
          <a:xfrm>
            <a:off x="3" y="8829675"/>
            <a:ext cx="3038649" cy="465138"/>
          </a:xfrm>
          <a:prstGeom prst="rect">
            <a:avLst/>
          </a:prstGeom>
        </p:spPr>
        <p:txBody>
          <a:bodyPr vert="horz" lIns="92265" tIns="46133" rIns="92265" bIns="46133"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134" y="8829675"/>
            <a:ext cx="3038648" cy="465138"/>
          </a:xfrm>
          <a:prstGeom prst="rect">
            <a:avLst/>
          </a:prstGeom>
        </p:spPr>
        <p:txBody>
          <a:bodyPr vert="horz" lIns="92265" tIns="46133" rIns="92265" bIns="46133" rtlCol="0" anchor="b"/>
          <a:lstStyle>
            <a:lvl1pPr algn="r">
              <a:defRPr sz="1200"/>
            </a:lvl1pPr>
          </a:lstStyle>
          <a:p>
            <a:fld id="{2217AAB0-4B2B-428C-9B55-13ADE02B64C0}" type="slidenum">
              <a:rPr lang="en-US" smtClean="0"/>
              <a:t>‹#›</a:t>
            </a:fld>
            <a:endParaRPr lang="en-US" dirty="0"/>
          </a:p>
        </p:txBody>
      </p:sp>
    </p:spTree>
    <p:extLst>
      <p:ext uri="{BB962C8B-B14F-4D97-AF65-F5344CB8AC3E}">
        <p14:creationId xmlns:p14="http://schemas.microsoft.com/office/powerpoint/2010/main" val="400303516"/>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1"/>
            <a:ext cx="3037840" cy="464820"/>
          </a:xfrm>
          <a:prstGeom prst="rect">
            <a:avLst/>
          </a:prstGeom>
        </p:spPr>
        <p:txBody>
          <a:bodyPr vert="horz" lIns="93282" tIns="46640" rIns="93282" bIns="46640" rtlCol="0"/>
          <a:lstStyle>
            <a:lvl1pPr algn="l">
              <a:defRPr sz="1200"/>
            </a:lvl1pPr>
          </a:lstStyle>
          <a:p>
            <a:r>
              <a:rPr lang="en-US"/>
              <a:t>We CARE We VOTE </a:t>
            </a:r>
            <a:endParaRPr lang="en-US" dirty="0"/>
          </a:p>
        </p:txBody>
      </p:sp>
      <p:sp>
        <p:nvSpPr>
          <p:cNvPr id="3" name="Date Placeholder 2"/>
          <p:cNvSpPr>
            <a:spLocks noGrp="1"/>
          </p:cNvSpPr>
          <p:nvPr>
            <p:ph type="dt" idx="1"/>
          </p:nvPr>
        </p:nvSpPr>
        <p:spPr>
          <a:xfrm>
            <a:off x="3970941" y="1"/>
            <a:ext cx="3037840" cy="464820"/>
          </a:xfrm>
          <a:prstGeom prst="rect">
            <a:avLst/>
          </a:prstGeom>
        </p:spPr>
        <p:txBody>
          <a:bodyPr vert="horz" lIns="93282" tIns="46640" rIns="93282" bIns="46640" rtlCol="0"/>
          <a:lstStyle>
            <a:lvl1pPr algn="r">
              <a:defRPr sz="1200"/>
            </a:lvl1pPr>
          </a:lstStyle>
          <a:p>
            <a:r>
              <a:rPr lang="en-US"/>
              <a:t>2018</a:t>
            </a:r>
            <a:endParaRPr lang="en-US" dirty="0"/>
          </a:p>
        </p:txBody>
      </p:sp>
      <p:sp>
        <p:nvSpPr>
          <p:cNvPr id="4" name="Slide Image Placeholder 3"/>
          <p:cNvSpPr>
            <a:spLocks noGrp="1" noRot="1" noChangeAspect="1"/>
          </p:cNvSpPr>
          <p:nvPr>
            <p:ph type="sldImg" idx="2"/>
          </p:nvPr>
        </p:nvSpPr>
        <p:spPr>
          <a:xfrm>
            <a:off x="1182688" y="696913"/>
            <a:ext cx="4646612" cy="3486150"/>
          </a:xfrm>
          <a:prstGeom prst="rect">
            <a:avLst/>
          </a:prstGeom>
          <a:noFill/>
          <a:ln w="12700">
            <a:solidFill>
              <a:prstClr val="black"/>
            </a:solidFill>
          </a:ln>
        </p:spPr>
        <p:txBody>
          <a:bodyPr vert="horz" lIns="93282" tIns="46640" rIns="93282" bIns="46640"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282" tIns="46640" rIns="93282" bIns="4664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3" y="8829967"/>
            <a:ext cx="3037840" cy="464820"/>
          </a:xfrm>
          <a:prstGeom prst="rect">
            <a:avLst/>
          </a:prstGeom>
        </p:spPr>
        <p:txBody>
          <a:bodyPr vert="horz" lIns="93282" tIns="46640" rIns="93282" bIns="4664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41" y="8829967"/>
            <a:ext cx="3037840" cy="464820"/>
          </a:xfrm>
          <a:prstGeom prst="rect">
            <a:avLst/>
          </a:prstGeom>
        </p:spPr>
        <p:txBody>
          <a:bodyPr vert="horz" lIns="93282" tIns="46640" rIns="93282" bIns="46640" rtlCol="0" anchor="b"/>
          <a:lstStyle>
            <a:lvl1pPr algn="r">
              <a:defRPr sz="1200"/>
            </a:lvl1pPr>
          </a:lstStyle>
          <a:p>
            <a:fld id="{2DA2B7BC-5BF5-4E89-96C0-E49553553329}" type="slidenum">
              <a:rPr lang="en-US" smtClean="0"/>
              <a:t>‹#›</a:t>
            </a:fld>
            <a:endParaRPr lang="en-US" dirty="0"/>
          </a:p>
        </p:txBody>
      </p:sp>
    </p:spTree>
    <p:extLst>
      <p:ext uri="{BB962C8B-B14F-4D97-AF65-F5344CB8AC3E}">
        <p14:creationId xmlns:p14="http://schemas.microsoft.com/office/powerpoint/2010/main" val="1451065204"/>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DA2B7BC-5BF5-4E89-96C0-E49553553329}" type="slidenum">
              <a:rPr lang="en-US" smtClean="0"/>
              <a:t>8</a:t>
            </a:fld>
            <a:endParaRPr lang="en-US" dirty="0"/>
          </a:p>
        </p:txBody>
      </p:sp>
      <p:sp>
        <p:nvSpPr>
          <p:cNvPr id="5" name="Header Placeholder 4"/>
          <p:cNvSpPr>
            <a:spLocks noGrp="1"/>
          </p:cNvSpPr>
          <p:nvPr>
            <p:ph type="hdr" sz="quarter" idx="11"/>
          </p:nvPr>
        </p:nvSpPr>
        <p:spPr/>
        <p:txBody>
          <a:bodyPr/>
          <a:lstStyle/>
          <a:p>
            <a:r>
              <a:rPr lang="en-US"/>
              <a:t>We CARE We VOTE </a:t>
            </a:r>
            <a:endParaRPr lang="en-US" dirty="0"/>
          </a:p>
        </p:txBody>
      </p:sp>
    </p:spTree>
    <p:extLst>
      <p:ext uri="{BB962C8B-B14F-4D97-AF65-F5344CB8AC3E}">
        <p14:creationId xmlns:p14="http://schemas.microsoft.com/office/powerpoint/2010/main" val="39558415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https://app.box.com/s/srzjxc8rly953sm62cchmm8u0zfoiyef</a:t>
            </a:r>
          </a:p>
          <a:p>
            <a:endParaRPr lang="en-US" dirty="0"/>
          </a:p>
          <a:p>
            <a:r>
              <a:rPr lang="en-US" dirty="0"/>
              <a:t>OR </a:t>
            </a:r>
          </a:p>
          <a:p>
            <a:endParaRPr lang="en-US" dirty="0"/>
          </a:p>
          <a:p>
            <a:r>
              <a:rPr lang="en-US" dirty="0"/>
              <a:t>https://youtu.be/noua9YZm-BE?si=GkVCiHrAJzQJgjFn</a:t>
            </a:r>
          </a:p>
        </p:txBody>
      </p:sp>
      <p:sp>
        <p:nvSpPr>
          <p:cNvPr id="4" name="Slide Number Placeholder 3"/>
          <p:cNvSpPr>
            <a:spLocks noGrp="1"/>
          </p:cNvSpPr>
          <p:nvPr>
            <p:ph type="sldNum" sz="quarter" idx="10"/>
          </p:nvPr>
        </p:nvSpPr>
        <p:spPr/>
        <p:txBody>
          <a:bodyPr/>
          <a:lstStyle/>
          <a:p>
            <a:fld id="{2DA2B7BC-5BF5-4E89-96C0-E49553553329}" type="slidenum">
              <a:rPr lang="en-US" smtClean="0"/>
              <a:t>9</a:t>
            </a:fld>
            <a:endParaRPr lang="en-US" dirty="0"/>
          </a:p>
        </p:txBody>
      </p:sp>
      <p:sp>
        <p:nvSpPr>
          <p:cNvPr id="5" name="Header Placeholder 4"/>
          <p:cNvSpPr>
            <a:spLocks noGrp="1"/>
          </p:cNvSpPr>
          <p:nvPr>
            <p:ph type="hdr" sz="quarter" idx="11"/>
          </p:nvPr>
        </p:nvSpPr>
        <p:spPr/>
        <p:txBody>
          <a:bodyPr/>
          <a:lstStyle/>
          <a:p>
            <a:r>
              <a:rPr lang="en-US"/>
              <a:t>We CARE We VOTE </a:t>
            </a:r>
            <a:endParaRPr lang="en-US" dirty="0"/>
          </a:p>
        </p:txBody>
      </p:sp>
    </p:spTree>
    <p:extLst>
      <p:ext uri="{BB962C8B-B14F-4D97-AF65-F5344CB8AC3E}">
        <p14:creationId xmlns:p14="http://schemas.microsoft.com/office/powerpoint/2010/main" val="32360098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ACE5E7E-1387-4D12-B4C7-D62C237FC1C7}" type="datetimeFigureOut">
              <a:rPr lang="en-US" smtClean="0"/>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3726110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CE5E7E-1387-4D12-B4C7-D62C237FC1C7}" type="datetimeFigureOut">
              <a:rPr lang="en-US" smtClean="0"/>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3186132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ACE5E7E-1387-4D12-B4C7-D62C237FC1C7}" type="datetimeFigureOut">
              <a:rPr lang="en-US" smtClean="0"/>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904724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ACE5E7E-1387-4D12-B4C7-D62C237FC1C7}" type="datetimeFigureOut">
              <a:rPr lang="en-US" smtClean="0"/>
              <a:t>5/23/2024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15683524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ACE5E7E-1387-4D12-B4C7-D62C237FC1C7}" type="datetimeFigureOut">
              <a:rPr lang="en-US" smtClean="0"/>
              <a:t>5/23/2024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3572539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ACE5E7E-1387-4D12-B4C7-D62C237FC1C7}" type="datetimeFigureOut">
              <a:rPr lang="en-US" smtClean="0"/>
              <a:t>5/23/2024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20393439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CE5E7E-1387-4D12-B4C7-D62C237FC1C7}" type="datetimeFigureOut">
              <a:rPr lang="en-US" smtClean="0"/>
              <a:t>5/23/2024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19750327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ACE5E7E-1387-4D12-B4C7-D62C237FC1C7}" type="datetimeFigureOut">
              <a:rPr lang="en-US" smtClean="0"/>
              <a:t>5/23/2024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4267463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ACE5E7E-1387-4D12-B4C7-D62C237FC1C7}" type="datetimeFigureOut">
              <a:rPr lang="en-US" smtClean="0"/>
              <a:t>5/23/2024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3420346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CE5E7E-1387-4D12-B4C7-D62C237FC1C7}" type="datetimeFigureOut">
              <a:rPr lang="en-US" smtClean="0"/>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3117556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ACE5E7E-1387-4D12-B4C7-D62C237FC1C7}" type="datetimeFigureOut">
              <a:rPr lang="en-US" smtClean="0"/>
              <a:t>5/23/2024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C350971-A58B-4F61-8407-C0A403921480}" type="slidenum">
              <a:rPr lang="en-US" smtClean="0"/>
              <a:t>‹#›</a:t>
            </a:fld>
            <a:endParaRPr lang="en-US" dirty="0"/>
          </a:p>
        </p:txBody>
      </p:sp>
    </p:spTree>
    <p:extLst>
      <p:ext uri="{BB962C8B-B14F-4D97-AF65-F5344CB8AC3E}">
        <p14:creationId xmlns:p14="http://schemas.microsoft.com/office/powerpoint/2010/main" val="18371925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ACE5E7E-1387-4D12-B4C7-D62C237FC1C7}" type="datetimeFigureOut">
              <a:rPr lang="en-US" smtClean="0"/>
              <a:t>5/23/2024</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350971-A58B-4F61-8407-C0A403921480}" type="slidenum">
              <a:rPr lang="en-US" smtClean="0"/>
              <a:t>‹#›</a:t>
            </a:fld>
            <a:endParaRPr lang="en-US" dirty="0"/>
          </a:p>
        </p:txBody>
      </p:sp>
      <p:sp>
        <p:nvSpPr>
          <p:cNvPr id="9" name="Rectangle 8">
            <a:extLst>
              <a:ext uri="{FF2B5EF4-FFF2-40B4-BE49-F238E27FC236}">
                <a16:creationId xmlns:a16="http://schemas.microsoft.com/office/drawing/2014/main" id="{2883C59B-D96A-BE4C-A700-3893F9DCAB8A}"/>
              </a:ext>
            </a:extLst>
          </p:cNvPr>
          <p:cNvSpPr/>
          <p:nvPr userDrawn="1"/>
        </p:nvSpPr>
        <p:spPr>
          <a:xfrm>
            <a:off x="0" y="0"/>
            <a:ext cx="288758" cy="5228661"/>
          </a:xfrm>
          <a:prstGeom prst="rect">
            <a:avLst/>
          </a:prstGeom>
          <a:solidFill>
            <a:srgbClr val="28343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EB26989-A95C-0045-8B95-A03CA3D38599}"/>
              </a:ext>
            </a:extLst>
          </p:cNvPr>
          <p:cNvSpPr/>
          <p:nvPr userDrawn="1"/>
        </p:nvSpPr>
        <p:spPr>
          <a:xfrm>
            <a:off x="0" y="5200563"/>
            <a:ext cx="288758" cy="1659130"/>
          </a:xfrm>
          <a:prstGeom prst="rect">
            <a:avLst/>
          </a:prstGeom>
          <a:solidFill>
            <a:srgbClr val="EAA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0BE91B8-16E8-7940-AFAA-DDE74F78624B}"/>
              </a:ext>
            </a:extLst>
          </p:cNvPr>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628650" y="5840511"/>
            <a:ext cx="2139778" cy="515839"/>
          </a:xfrm>
          <a:prstGeom prst="rect">
            <a:avLst/>
          </a:prstGeom>
        </p:spPr>
      </p:pic>
    </p:spTree>
    <p:extLst>
      <p:ext uri="{BB962C8B-B14F-4D97-AF65-F5344CB8AC3E}">
        <p14:creationId xmlns:p14="http://schemas.microsoft.com/office/powerpoint/2010/main" val="3810039289"/>
      </p:ext>
    </p:extLst>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kha-net.org/advocacy/wecarewevote"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hyperlink" Target="https://app.box.com/s/srzjxc8rly953sm62cchmm8u0zfoiyef"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5000" y="1371600"/>
            <a:ext cx="6051910" cy="3459957"/>
          </a:xfrm>
          <a:prstGeom prst="rect">
            <a:avLst/>
          </a:prstGeom>
        </p:spPr>
      </p:pic>
    </p:spTree>
    <p:extLst>
      <p:ext uri="{BB962C8B-B14F-4D97-AF65-F5344CB8AC3E}">
        <p14:creationId xmlns:p14="http://schemas.microsoft.com/office/powerpoint/2010/main" val="24159893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09600" y="2362201"/>
            <a:ext cx="8229600" cy="3124200"/>
          </a:xfrm>
        </p:spPr>
        <p:txBody>
          <a:bodyPr anchor="t">
            <a:noAutofit/>
          </a:bodyPr>
          <a:lstStyle/>
          <a:p>
            <a:pPr algn="l"/>
            <a:r>
              <a:rPr lang="en-US" sz="2400" dirty="0"/>
              <a:t>The campaign encourages hospital employees to vote in the 2024 election to show elected officials and candidates that we care–for our patients, our communities, and our local and state economies.</a:t>
            </a:r>
            <a:br>
              <a:rPr lang="en-US" sz="2400" dirty="0"/>
            </a:br>
            <a:br>
              <a:rPr lang="en-US" sz="2400" dirty="0"/>
            </a:br>
            <a:r>
              <a:rPr lang="en-US" sz="2400" dirty="0"/>
              <a:t>Customizable advocacy toolkit online:</a:t>
            </a:r>
            <a:br>
              <a:rPr lang="en-US" sz="2400" dirty="0"/>
            </a:br>
            <a:r>
              <a:rPr lang="en-US" sz="2400" dirty="0">
                <a:solidFill>
                  <a:schemeClr val="accent1">
                    <a:lumMod val="50000"/>
                  </a:schemeClr>
                </a:solidFill>
                <a:hlinkClick r:id="rId2"/>
              </a:rPr>
              <a:t>www.kha-net.org/advocacy/wecarewevote</a:t>
            </a:r>
            <a:br>
              <a:rPr lang="en-US" sz="2400" dirty="0">
                <a:solidFill>
                  <a:schemeClr val="accent1">
                    <a:lumMod val="50000"/>
                  </a:schemeClr>
                </a:solidFill>
              </a:rPr>
            </a:br>
            <a:br>
              <a:rPr lang="en-US" sz="2400" dirty="0"/>
            </a:br>
            <a:br>
              <a:rPr lang="en-US" sz="2400" dirty="0"/>
            </a:br>
            <a:endParaRPr lang="en-US" sz="2400" dirty="0"/>
          </a:p>
        </p:txBody>
      </p:sp>
      <p:sp>
        <p:nvSpPr>
          <p:cNvPr id="5" name="Title 1"/>
          <p:cNvSpPr txBox="1">
            <a:spLocks/>
          </p:cNvSpPr>
          <p:nvPr/>
        </p:nvSpPr>
        <p:spPr>
          <a:xfrm>
            <a:off x="2897132" y="546100"/>
            <a:ext cx="5916668" cy="1218456"/>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t>Get out the Vote Campaign</a:t>
            </a:r>
            <a:br>
              <a:rPr lang="en-US" dirty="0"/>
            </a:br>
            <a:r>
              <a:rPr lang="en-US" dirty="0"/>
              <a:t>We CARE We VOTE</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 y="647581"/>
            <a:ext cx="1950983" cy="1116975"/>
          </a:xfrm>
          <a:prstGeom prst="rect">
            <a:avLst/>
          </a:prstGeom>
        </p:spPr>
      </p:pic>
      <p:pic>
        <p:nvPicPr>
          <p:cNvPr id="3" name="Picture 2" descr="A qr code on a white background&#10;&#10;Description automatically generated">
            <a:extLst>
              <a:ext uri="{FF2B5EF4-FFF2-40B4-BE49-F238E27FC236}">
                <a16:creationId xmlns:a16="http://schemas.microsoft.com/office/drawing/2014/main" id="{2A16687C-CD19-DF9E-3775-E74923AECC5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46253" y="4211721"/>
            <a:ext cx="2108200" cy="2108200"/>
          </a:xfrm>
          <a:prstGeom prst="rect">
            <a:avLst/>
          </a:prstGeom>
        </p:spPr>
      </p:pic>
    </p:spTree>
    <p:extLst>
      <p:ext uri="{BB962C8B-B14F-4D97-AF65-F5344CB8AC3E}">
        <p14:creationId xmlns:p14="http://schemas.microsoft.com/office/powerpoint/2010/main" val="19147256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85800" y="2362200"/>
            <a:ext cx="8077200" cy="2819401"/>
          </a:xfrm>
        </p:spPr>
        <p:txBody>
          <a:bodyPr anchor="t">
            <a:noAutofit/>
          </a:bodyPr>
          <a:lstStyle/>
          <a:p>
            <a:pPr algn="l"/>
            <a:r>
              <a:rPr lang="en-US" sz="2400" dirty="0"/>
              <a:t>Kansas hospitals employ approximately 100,000 people. </a:t>
            </a:r>
            <a:br>
              <a:rPr lang="en-US" sz="2400" dirty="0"/>
            </a:br>
            <a:br>
              <a:rPr lang="en-US" sz="2400" dirty="0"/>
            </a:br>
            <a:r>
              <a:rPr lang="en-US" sz="2400" dirty="0"/>
              <a:t>Hospital employees are in a powerful position to make a difference—both with their votes, and with their voices as advocates for better health.</a:t>
            </a:r>
          </a:p>
        </p:txBody>
      </p:sp>
      <p:sp>
        <p:nvSpPr>
          <p:cNvPr id="6" name="Title 1"/>
          <p:cNvSpPr txBox="1">
            <a:spLocks/>
          </p:cNvSpPr>
          <p:nvPr/>
        </p:nvSpPr>
        <p:spPr>
          <a:xfrm>
            <a:off x="2848303" y="508119"/>
            <a:ext cx="5916668" cy="1218456"/>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t>Get out the Vote Campaign</a:t>
            </a:r>
            <a:br>
              <a:rPr lang="en-US"/>
            </a:br>
            <a:r>
              <a:rPr lang="en-US"/>
              <a:t>We CARE We VOTE</a:t>
            </a:r>
            <a:endParaRPr lang="en-US"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5800" y="609600"/>
            <a:ext cx="1950983" cy="1116975"/>
          </a:xfrm>
          <a:prstGeom prst="rect">
            <a:avLst/>
          </a:prstGeom>
        </p:spPr>
      </p:pic>
    </p:spTree>
    <p:extLst>
      <p:ext uri="{BB962C8B-B14F-4D97-AF65-F5344CB8AC3E}">
        <p14:creationId xmlns:p14="http://schemas.microsoft.com/office/powerpoint/2010/main" val="2445178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878989" y="546412"/>
            <a:ext cx="5916668" cy="1129988"/>
          </a:xfrm>
        </p:spPr>
        <p:txBody>
          <a:bodyPr anchor="t">
            <a:noAutofit/>
          </a:bodyPr>
          <a:lstStyle/>
          <a:p>
            <a:r>
              <a:rPr lang="en-US" sz="4000" dirty="0"/>
              <a:t>Kansas Primary Election </a:t>
            </a:r>
            <a:br>
              <a:rPr lang="en-US" sz="4000" dirty="0"/>
            </a:br>
            <a:r>
              <a:rPr lang="en-US" sz="4000" dirty="0"/>
              <a:t>August 6, 2024</a:t>
            </a:r>
          </a:p>
        </p:txBody>
      </p:sp>
      <p:sp>
        <p:nvSpPr>
          <p:cNvPr id="6" name="Title 1"/>
          <p:cNvSpPr txBox="1">
            <a:spLocks/>
          </p:cNvSpPr>
          <p:nvPr/>
        </p:nvSpPr>
        <p:spPr>
          <a:xfrm>
            <a:off x="2878989" y="508119"/>
            <a:ext cx="5916668" cy="1218456"/>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5800" y="609600"/>
            <a:ext cx="1950983" cy="1116975"/>
          </a:xfrm>
          <a:prstGeom prst="rect">
            <a:avLst/>
          </a:prstGeom>
        </p:spPr>
      </p:pic>
      <p:graphicFrame>
        <p:nvGraphicFramePr>
          <p:cNvPr id="2" name="Diagram 1"/>
          <p:cNvGraphicFramePr/>
          <p:nvPr>
            <p:extLst>
              <p:ext uri="{D42A27DB-BD31-4B8C-83A1-F6EECF244321}">
                <p14:modId xmlns:p14="http://schemas.microsoft.com/office/powerpoint/2010/main" val="3248641642"/>
              </p:ext>
            </p:extLst>
          </p:nvPr>
        </p:nvGraphicFramePr>
        <p:xfrm>
          <a:off x="1143000" y="1955800"/>
          <a:ext cx="8077200" cy="436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722376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5800" y="609600"/>
            <a:ext cx="1950983" cy="1116975"/>
          </a:xfrm>
          <a:prstGeom prst="rect">
            <a:avLst/>
          </a:prstGeom>
        </p:spPr>
      </p:pic>
      <p:graphicFrame>
        <p:nvGraphicFramePr>
          <p:cNvPr id="2" name="Diagram 1"/>
          <p:cNvGraphicFramePr/>
          <p:nvPr>
            <p:extLst>
              <p:ext uri="{D42A27DB-BD31-4B8C-83A1-F6EECF244321}">
                <p14:modId xmlns:p14="http://schemas.microsoft.com/office/powerpoint/2010/main" val="429444"/>
              </p:ext>
            </p:extLst>
          </p:nvPr>
        </p:nvGraphicFramePr>
        <p:xfrm>
          <a:off x="1066800" y="1981200"/>
          <a:ext cx="8077200" cy="436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itle 1"/>
          <p:cNvSpPr txBox="1">
            <a:spLocks/>
          </p:cNvSpPr>
          <p:nvPr/>
        </p:nvSpPr>
        <p:spPr>
          <a:xfrm>
            <a:off x="2878989" y="546412"/>
            <a:ext cx="5916668" cy="1129988"/>
          </a:xfrm>
          <a:prstGeom prst="rect">
            <a:avLst/>
          </a:prstGeom>
        </p:spPr>
        <p:txBody>
          <a:bodyPr vert="horz" lIns="91440" tIns="45720" rIns="91440" bIns="45720" rtlCol="0" anchor="t">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000" dirty="0"/>
              <a:t>Kansas General Election </a:t>
            </a:r>
            <a:br>
              <a:rPr lang="en-US" sz="4000" dirty="0"/>
            </a:br>
            <a:r>
              <a:rPr lang="en-US" sz="4000" dirty="0"/>
              <a:t>November 5, 2024</a:t>
            </a:r>
          </a:p>
        </p:txBody>
      </p:sp>
    </p:spTree>
    <p:extLst>
      <p:ext uri="{BB962C8B-B14F-4D97-AF65-F5344CB8AC3E}">
        <p14:creationId xmlns:p14="http://schemas.microsoft.com/office/powerpoint/2010/main" val="3677905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848303" y="508119"/>
            <a:ext cx="5916668" cy="1218456"/>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t>Get out the Vote Campaign</a:t>
            </a:r>
            <a:br>
              <a:rPr lang="en-US"/>
            </a:br>
            <a:r>
              <a:rPr lang="en-US"/>
              <a:t>We CARE We VOTE</a:t>
            </a:r>
            <a:endParaRPr lang="en-US"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5800" y="609600"/>
            <a:ext cx="1950983" cy="1116975"/>
          </a:xfrm>
          <a:prstGeom prst="rect">
            <a:avLst/>
          </a:prstGeom>
        </p:spPr>
      </p:pic>
      <p:graphicFrame>
        <p:nvGraphicFramePr>
          <p:cNvPr id="2" name="Diagram 1"/>
          <p:cNvGraphicFramePr/>
          <p:nvPr>
            <p:extLst>
              <p:ext uri="{D42A27DB-BD31-4B8C-83A1-F6EECF244321}">
                <p14:modId xmlns:p14="http://schemas.microsoft.com/office/powerpoint/2010/main" val="1124026763"/>
              </p:ext>
            </p:extLst>
          </p:nvPr>
        </p:nvGraphicFramePr>
        <p:xfrm>
          <a:off x="2438400" y="1726575"/>
          <a:ext cx="6019800" cy="4394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20689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2848303" y="508119"/>
            <a:ext cx="5916668" cy="1218456"/>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t>Get out the Vote Campaign</a:t>
            </a:r>
            <a:br>
              <a:rPr lang="en-US" dirty="0"/>
            </a:br>
            <a:r>
              <a:rPr lang="en-US" dirty="0"/>
              <a:t>We CARE We VOTE</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5800" y="609600"/>
            <a:ext cx="1950983" cy="1116975"/>
          </a:xfrm>
          <a:prstGeom prst="rect">
            <a:avLst/>
          </a:prstGeom>
        </p:spPr>
      </p:pic>
      <p:sp>
        <p:nvSpPr>
          <p:cNvPr id="3" name="TextBox 2"/>
          <p:cNvSpPr txBox="1"/>
          <p:nvPr/>
        </p:nvSpPr>
        <p:spPr>
          <a:xfrm>
            <a:off x="838200" y="2057400"/>
            <a:ext cx="7772400" cy="3416320"/>
          </a:xfrm>
          <a:prstGeom prst="rect">
            <a:avLst/>
          </a:prstGeom>
          <a:noFill/>
        </p:spPr>
        <p:txBody>
          <a:bodyPr wrap="square" rtlCol="0">
            <a:spAutoFit/>
          </a:bodyPr>
          <a:lstStyle/>
          <a:p>
            <a:r>
              <a:rPr lang="en-US" sz="2000" b="1" dirty="0"/>
              <a:t>Frequently Asked Questions:</a:t>
            </a:r>
          </a:p>
          <a:p>
            <a:r>
              <a:rPr lang="en-US" b="1" dirty="0"/>
              <a:t>Q. Do I have to live in KS a certain amount of time to vote?</a:t>
            </a:r>
          </a:p>
          <a:p>
            <a:r>
              <a:rPr lang="en-US" dirty="0"/>
              <a:t>	No, there is not a length of residence requirement.</a:t>
            </a:r>
          </a:p>
          <a:p>
            <a:r>
              <a:rPr lang="en-US" b="1" dirty="0"/>
              <a:t>Q. Can I pre-register if I will be 18 before the next election?</a:t>
            </a:r>
          </a:p>
          <a:p>
            <a:r>
              <a:rPr lang="en-US" dirty="0"/>
              <a:t>	Yes, if you are 17 and will be 18 before the next election you may 	register to vote.</a:t>
            </a:r>
          </a:p>
          <a:p>
            <a:r>
              <a:rPr lang="en-US" b="1" dirty="0"/>
              <a:t>Q. I moved recently, can I still vote?</a:t>
            </a:r>
          </a:p>
          <a:p>
            <a:r>
              <a:rPr lang="en-US" dirty="0"/>
              <a:t>	Yes, Individuals who move to a new address within the same county 	should update their information as soon as possible with their local 	election officer.  If you move after the registration deadline, you may 	vote at the precinct assigned to your old address, but you will be 	required to complete a new voter registration application.</a:t>
            </a:r>
          </a:p>
        </p:txBody>
      </p:sp>
    </p:spTree>
    <p:extLst>
      <p:ext uri="{BB962C8B-B14F-4D97-AF65-F5344CB8AC3E}">
        <p14:creationId xmlns:p14="http://schemas.microsoft.com/office/powerpoint/2010/main" val="4101299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12500" t="44444" r="36184" b="14445"/>
          <a:stretch/>
        </p:blipFill>
        <p:spPr>
          <a:xfrm>
            <a:off x="6934200" y="2133600"/>
            <a:ext cx="1767017" cy="2514600"/>
          </a:xfrm>
          <a:prstGeom prst="rect">
            <a:avLst/>
          </a:prstGeom>
        </p:spPr>
      </p:pic>
      <p:sp>
        <p:nvSpPr>
          <p:cNvPr id="8" name="Title 1"/>
          <p:cNvSpPr>
            <a:spLocks noGrp="1"/>
          </p:cNvSpPr>
          <p:nvPr>
            <p:ph type="title"/>
          </p:nvPr>
        </p:nvSpPr>
        <p:spPr>
          <a:xfrm>
            <a:off x="2895600" y="304800"/>
            <a:ext cx="6053597" cy="1085851"/>
          </a:xfrm>
        </p:spPr>
        <p:txBody>
          <a:bodyPr>
            <a:normAutofit fontScale="90000"/>
          </a:bodyPr>
          <a:lstStyle/>
          <a:p>
            <a:r>
              <a:rPr lang="en-US" dirty="0"/>
              <a:t>Pins for staff to show support for:</a:t>
            </a:r>
          </a:p>
        </p:txBody>
      </p:sp>
      <p:sp>
        <p:nvSpPr>
          <p:cNvPr id="9" name="Content Placeholder 2"/>
          <p:cNvSpPr>
            <a:spLocks noGrp="1"/>
          </p:cNvSpPr>
          <p:nvPr>
            <p:ph idx="1"/>
          </p:nvPr>
        </p:nvSpPr>
        <p:spPr>
          <a:xfrm>
            <a:off x="3205626" y="1828800"/>
            <a:ext cx="4033374" cy="3886200"/>
          </a:xfrm>
        </p:spPr>
        <p:txBody>
          <a:bodyPr>
            <a:noAutofit/>
          </a:bodyPr>
          <a:lstStyle/>
          <a:p>
            <a:r>
              <a:rPr lang="en-US" sz="2800" dirty="0"/>
              <a:t>Protecting access to health care</a:t>
            </a:r>
          </a:p>
          <a:p>
            <a:pPr marL="0" indent="0">
              <a:buNone/>
            </a:pPr>
            <a:endParaRPr lang="en-US" sz="2400" dirty="0"/>
          </a:p>
          <a:p>
            <a:r>
              <a:rPr lang="en-US" sz="2800" dirty="0"/>
              <a:t>Investing in communities and hospitals</a:t>
            </a:r>
          </a:p>
          <a:p>
            <a:pPr marL="0" indent="0">
              <a:buNone/>
            </a:pPr>
            <a:endParaRPr lang="en-US" sz="2400" dirty="0"/>
          </a:p>
          <a:p>
            <a:r>
              <a:rPr lang="en-US" sz="2800" dirty="0"/>
              <a:t>Strengthening local and state economies</a:t>
            </a:r>
          </a:p>
          <a:p>
            <a:endParaRPr lang="en-US" sz="2800" dirty="0"/>
          </a:p>
        </p:txBody>
      </p:sp>
      <p:pic>
        <p:nvPicPr>
          <p:cNvPr id="7" name="Picture 6">
            <a:extLst>
              <a:ext uri="{FF2B5EF4-FFF2-40B4-BE49-F238E27FC236}">
                <a16:creationId xmlns:a16="http://schemas.microsoft.com/office/drawing/2014/main" id="{36B2C8A2-3366-4C8C-A9BC-96C8EF8CB0E4}"/>
              </a:ext>
            </a:extLst>
          </p:cNvPr>
          <p:cNvPicPr>
            <a:picLocks noChangeAspect="1"/>
          </p:cNvPicPr>
          <p:nvPr/>
        </p:nvPicPr>
        <p:blipFill>
          <a:blip r:embed="rId4"/>
          <a:stretch>
            <a:fillRect/>
          </a:stretch>
        </p:blipFill>
        <p:spPr>
          <a:xfrm>
            <a:off x="533400" y="171450"/>
            <a:ext cx="2585220" cy="6515100"/>
          </a:xfrm>
          <a:prstGeom prst="rect">
            <a:avLst/>
          </a:prstGeom>
        </p:spPr>
      </p:pic>
    </p:spTree>
    <p:extLst>
      <p:ext uri="{BB962C8B-B14F-4D97-AF65-F5344CB8AC3E}">
        <p14:creationId xmlns:p14="http://schemas.microsoft.com/office/powerpoint/2010/main" val="20740592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06418" y="228600"/>
            <a:ext cx="8808982" cy="1512385"/>
          </a:xfrm>
        </p:spPr>
        <p:txBody>
          <a:bodyPr>
            <a:normAutofit/>
          </a:bodyPr>
          <a:lstStyle/>
          <a:p>
            <a:r>
              <a:rPr lang="en-US" dirty="0"/>
              <a:t>The Power of One Video </a:t>
            </a:r>
            <a:br>
              <a:rPr lang="en-US" dirty="0"/>
            </a:br>
            <a:r>
              <a:rPr lang="en-US" dirty="0"/>
              <a:t>We CARE We VOTE</a:t>
            </a:r>
          </a:p>
        </p:txBody>
      </p:sp>
      <p:pic>
        <p:nvPicPr>
          <p:cNvPr id="7" name="Picture 6">
            <a:hlinkClick r:id="rId3"/>
            <a:extLst>
              <a:ext uri="{FF2B5EF4-FFF2-40B4-BE49-F238E27FC236}">
                <a16:creationId xmlns:a16="http://schemas.microsoft.com/office/drawing/2014/main" id="{645B13B7-1AA5-5045-AA9D-3E5EE8435575}"/>
              </a:ext>
            </a:extLst>
          </p:cNvPr>
          <p:cNvPicPr>
            <a:picLocks noChangeAspect="1"/>
          </p:cNvPicPr>
          <p:nvPr/>
        </p:nvPicPr>
        <p:blipFill rotWithShape="1">
          <a:blip r:embed="rId4">
            <a:extLst>
              <a:ext uri="{28A0092B-C50C-407E-A947-70E740481C1C}">
                <a14:useLocalDpi xmlns:a14="http://schemas.microsoft.com/office/drawing/2010/main" val="0"/>
              </a:ext>
            </a:extLst>
          </a:blip>
          <a:srcRect t="1" b="-3175"/>
          <a:stretch/>
        </p:blipFill>
        <p:spPr>
          <a:xfrm>
            <a:off x="1143264" y="1961355"/>
            <a:ext cx="6857736" cy="3753645"/>
          </a:xfrm>
          <a:prstGeom prst="rect">
            <a:avLst/>
          </a:prstGeom>
        </p:spPr>
      </p:pic>
      <p:sp>
        <p:nvSpPr>
          <p:cNvPr id="3" name="TextBox 2"/>
          <p:cNvSpPr txBox="1"/>
          <p:nvPr/>
        </p:nvSpPr>
        <p:spPr>
          <a:xfrm>
            <a:off x="2667000" y="5068504"/>
            <a:ext cx="3810000" cy="461665"/>
          </a:xfrm>
          <a:prstGeom prst="rect">
            <a:avLst/>
          </a:prstGeom>
          <a:solidFill>
            <a:srgbClr val="FF0000"/>
          </a:solidFill>
        </p:spPr>
        <p:txBody>
          <a:bodyPr wrap="square" rtlCol="0">
            <a:spAutoFit/>
          </a:bodyPr>
          <a:lstStyle/>
          <a:p>
            <a:pPr algn="ctr"/>
            <a:r>
              <a:rPr lang="en-US" sz="2400" b="1" dirty="0">
                <a:solidFill>
                  <a:schemeClr val="bg1"/>
                </a:solidFill>
              </a:rPr>
              <a:t>VOTING IN 2024</a:t>
            </a:r>
          </a:p>
        </p:txBody>
      </p:sp>
    </p:spTree>
    <p:extLst>
      <p:ext uri="{BB962C8B-B14F-4D97-AF65-F5344CB8AC3E}">
        <p14:creationId xmlns:p14="http://schemas.microsoft.com/office/powerpoint/2010/main" val="9549257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438400"/>
            <a:ext cx="8229600" cy="3200400"/>
          </a:xfrm>
        </p:spPr>
        <p:txBody>
          <a:bodyPr>
            <a:normAutofit/>
          </a:bodyPr>
          <a:lstStyle/>
          <a:p>
            <a:r>
              <a:rPr lang="en-US" sz="4800" dirty="0"/>
              <a:t>THANK YOU</a:t>
            </a:r>
            <a:br>
              <a:rPr lang="en-US" sz="4800" dirty="0"/>
            </a:br>
            <a:r>
              <a:rPr lang="en-US" sz="4800" dirty="0"/>
              <a:t>for supporting </a:t>
            </a:r>
            <a:br>
              <a:rPr lang="en-US" sz="4800" dirty="0"/>
            </a:br>
            <a:r>
              <a:rPr lang="en-US" sz="4800" dirty="0"/>
              <a:t>Healthy Kansas Communities </a:t>
            </a:r>
            <a:br>
              <a:rPr lang="en-US" sz="4800" dirty="0"/>
            </a:br>
            <a:r>
              <a:rPr lang="en-US" sz="4800" dirty="0"/>
              <a:t>and Voting on Aug. 6 and Nov. 5</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86100" y="381000"/>
            <a:ext cx="3276600" cy="1873275"/>
          </a:xfrm>
          <a:prstGeom prst="rect">
            <a:avLst/>
          </a:prstGeom>
        </p:spPr>
      </p:pic>
    </p:spTree>
    <p:extLst>
      <p:ext uri="{BB962C8B-B14F-4D97-AF65-F5344CB8AC3E}">
        <p14:creationId xmlns:p14="http://schemas.microsoft.com/office/powerpoint/2010/main" val="423397099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WASPOLLED" val="579470F83E3F4DE5861CC1854793EAAF"/>
  <p:tag name="TPVERSION" val="5"/>
  <p:tag name="TPFULLVERSION" val="5.2.1.3179"/>
  <p:tag name="PPTVERSION" val="16"/>
  <p:tag name="TPOS" val="2"/>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7397</TotalTime>
  <Words>851</Words>
  <Application>Microsoft Office PowerPoint</Application>
  <PresentationFormat>On-screen Show (4:3)</PresentationFormat>
  <Paragraphs>83</Paragraphs>
  <Slides>10</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Calibri</vt:lpstr>
      <vt:lpstr>1_Office Theme</vt:lpstr>
      <vt:lpstr>PowerPoint Presentation</vt:lpstr>
      <vt:lpstr>The campaign encourages hospital employees to vote in the 2024 election to show elected officials and candidates that we care–for our patients, our communities, and our local and state economies.  Customizable advocacy toolkit online: www.kha-net.org/advocacy/wecarewevote   </vt:lpstr>
      <vt:lpstr>Kansas hospitals employ approximately 100,000 people.   Hospital employees are in a powerful position to make a difference—both with their votes, and with their voices as advocates for better health.</vt:lpstr>
      <vt:lpstr>Kansas Primary Election  August 6, 2024</vt:lpstr>
      <vt:lpstr>PowerPoint Presentation</vt:lpstr>
      <vt:lpstr>PowerPoint Presentation</vt:lpstr>
      <vt:lpstr>PowerPoint Presentation</vt:lpstr>
      <vt:lpstr>Pins for staff to show support for:</vt:lpstr>
      <vt:lpstr>The Power of One Video  We CARE We VOTE</vt:lpstr>
      <vt:lpstr>THANK YOU for supporting  Healthy Kansas Communities  and Voting on Aug. 6 and Nov. 5</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Cindy Samuelson</dc:creator>
  <cp:lastModifiedBy>Cindy Samuelson</cp:lastModifiedBy>
  <cp:revision>460</cp:revision>
  <cp:lastPrinted>2022-05-06T19:14:05Z</cp:lastPrinted>
  <dcterms:created xsi:type="dcterms:W3CDTF">2013-08-08T21:04:22Z</dcterms:created>
  <dcterms:modified xsi:type="dcterms:W3CDTF">2024-05-23T20:42:04Z</dcterms:modified>
</cp:coreProperties>
</file>